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60"/>
  </p:notesMasterIdLst>
  <p:sldIdLst>
    <p:sldId id="665" r:id="rId3"/>
    <p:sldId id="752" r:id="rId4"/>
    <p:sldId id="474" r:id="rId5"/>
    <p:sldId id="753" r:id="rId6"/>
    <p:sldId id="754" r:id="rId7"/>
    <p:sldId id="755" r:id="rId8"/>
    <p:sldId id="756" r:id="rId9"/>
    <p:sldId id="407" r:id="rId10"/>
    <p:sldId id="476" r:id="rId11"/>
    <p:sldId id="477" r:id="rId12"/>
    <p:sldId id="478" r:id="rId13"/>
    <p:sldId id="757" r:id="rId14"/>
    <p:sldId id="758" r:id="rId15"/>
    <p:sldId id="760" r:id="rId16"/>
    <p:sldId id="761" r:id="rId17"/>
    <p:sldId id="480" r:id="rId18"/>
    <p:sldId id="412" r:id="rId19"/>
    <p:sldId id="467" r:id="rId20"/>
    <p:sldId id="762" r:id="rId21"/>
    <p:sldId id="763" r:id="rId22"/>
    <p:sldId id="765" r:id="rId23"/>
    <p:sldId id="766" r:id="rId24"/>
    <p:sldId id="767" r:id="rId25"/>
    <p:sldId id="768" r:id="rId26"/>
    <p:sldId id="769" r:id="rId27"/>
    <p:sldId id="449" r:id="rId28"/>
    <p:sldId id="450" r:id="rId29"/>
    <p:sldId id="453" r:id="rId30"/>
    <p:sldId id="463" r:id="rId31"/>
    <p:sldId id="464" r:id="rId32"/>
    <p:sldId id="465" r:id="rId33"/>
    <p:sldId id="466" r:id="rId34"/>
    <p:sldId id="454" r:id="rId35"/>
    <p:sldId id="460" r:id="rId36"/>
    <p:sldId id="461" r:id="rId37"/>
    <p:sldId id="451" r:id="rId38"/>
    <p:sldId id="452" r:id="rId39"/>
    <p:sldId id="462" r:id="rId40"/>
    <p:sldId id="455" r:id="rId41"/>
    <p:sldId id="770" r:id="rId42"/>
    <p:sldId id="771" r:id="rId43"/>
    <p:sldId id="776" r:id="rId44"/>
    <p:sldId id="468" r:id="rId45"/>
    <p:sldId id="459" r:id="rId46"/>
    <p:sldId id="456" r:id="rId47"/>
    <p:sldId id="457" r:id="rId48"/>
    <p:sldId id="458" r:id="rId49"/>
    <p:sldId id="773" r:id="rId50"/>
    <p:sldId id="426" r:id="rId51"/>
    <p:sldId id="469" r:id="rId52"/>
    <p:sldId id="431" r:id="rId53"/>
    <p:sldId id="777" r:id="rId54"/>
    <p:sldId id="774" r:id="rId55"/>
    <p:sldId id="428" r:id="rId56"/>
    <p:sldId id="429" r:id="rId57"/>
    <p:sldId id="775" r:id="rId58"/>
    <p:sldId id="47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8" autoAdjust="0"/>
    <p:restoredTop sz="93935" autoAdjust="0"/>
  </p:normalViewPr>
  <p:slideViewPr>
    <p:cSldViewPr snapToGrid="0">
      <p:cViewPr>
        <p:scale>
          <a:sx n="76" d="100"/>
          <a:sy n="76"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931744-CF88-49DA-BB69-EDEBDAB325BF}"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8F81EA6E-93BC-4C4C-A873-A118AD5B98FC}">
      <dgm:prSet/>
      <dgm:spPr/>
      <dgm:t>
        <a:bodyPr/>
        <a:lstStyle/>
        <a:p>
          <a:r>
            <a:rPr lang="en-US" dirty="0"/>
            <a:t>1. Use Case Name</a:t>
          </a:r>
        </a:p>
      </dgm:t>
    </dgm:pt>
    <dgm:pt modelId="{A32B87AD-4197-4BE9-8D5E-EDB24D4202A8}" type="parTrans" cxnId="{DFC54C6E-67F6-4DE6-97EC-F2B16797560A}">
      <dgm:prSet/>
      <dgm:spPr/>
      <dgm:t>
        <a:bodyPr/>
        <a:lstStyle/>
        <a:p>
          <a:endParaRPr lang="en-US"/>
        </a:p>
      </dgm:t>
    </dgm:pt>
    <dgm:pt modelId="{AE63422B-B716-4FEA-BF7C-0080A608CA28}" type="sibTrans" cxnId="{DFC54C6E-67F6-4DE6-97EC-F2B16797560A}">
      <dgm:prSet/>
      <dgm:spPr/>
      <dgm:t>
        <a:bodyPr/>
        <a:lstStyle/>
        <a:p>
          <a:endParaRPr lang="en-US"/>
        </a:p>
      </dgm:t>
    </dgm:pt>
    <dgm:pt modelId="{7D337A3E-FB9D-42CD-AD40-50FC7710C8DD}">
      <dgm:prSet/>
      <dgm:spPr/>
      <dgm:t>
        <a:bodyPr/>
        <a:lstStyle/>
        <a:p>
          <a:r>
            <a:rPr lang="en-US"/>
            <a:t>Start with a verb</a:t>
          </a:r>
        </a:p>
      </dgm:t>
    </dgm:pt>
    <dgm:pt modelId="{62887722-7FD4-441C-BFF3-E04D71AB9823}" type="parTrans" cxnId="{7A20C062-C553-451F-BAAF-47BFAD040BAC}">
      <dgm:prSet/>
      <dgm:spPr/>
      <dgm:t>
        <a:bodyPr/>
        <a:lstStyle/>
        <a:p>
          <a:endParaRPr lang="en-US"/>
        </a:p>
      </dgm:t>
    </dgm:pt>
    <dgm:pt modelId="{8B7DE126-661C-48FE-8815-E7B90E67DFA3}" type="sibTrans" cxnId="{7A20C062-C553-451F-BAAF-47BFAD040BAC}">
      <dgm:prSet/>
      <dgm:spPr/>
      <dgm:t>
        <a:bodyPr/>
        <a:lstStyle/>
        <a:p>
          <a:endParaRPr lang="en-US"/>
        </a:p>
      </dgm:t>
    </dgm:pt>
    <dgm:pt modelId="{3C6D3497-B6C9-4B95-9E75-64AC3BEE852B}">
      <dgm:prSet/>
      <dgm:spPr/>
      <dgm:t>
        <a:bodyPr/>
        <a:lstStyle/>
        <a:p>
          <a:r>
            <a:rPr lang="en-US"/>
            <a:t>Example “Buy Item”</a:t>
          </a:r>
        </a:p>
      </dgm:t>
    </dgm:pt>
    <dgm:pt modelId="{07A16C25-EDE4-4AE0-BFEE-6F9A9AAEF1B2}" type="parTrans" cxnId="{F0724708-8B26-45BF-940B-850409A2C3AE}">
      <dgm:prSet/>
      <dgm:spPr/>
      <dgm:t>
        <a:bodyPr/>
        <a:lstStyle/>
        <a:p>
          <a:endParaRPr lang="en-US"/>
        </a:p>
      </dgm:t>
    </dgm:pt>
    <dgm:pt modelId="{C9C635DF-A3BF-4DFD-9907-C611900AF6CA}" type="sibTrans" cxnId="{F0724708-8B26-45BF-940B-850409A2C3AE}">
      <dgm:prSet/>
      <dgm:spPr/>
      <dgm:t>
        <a:bodyPr/>
        <a:lstStyle/>
        <a:p>
          <a:endParaRPr lang="en-US"/>
        </a:p>
      </dgm:t>
    </dgm:pt>
    <dgm:pt modelId="{448B5FEB-67E0-48CF-8027-AC86C80C5DB4}">
      <dgm:prSet/>
      <dgm:spPr/>
      <dgm:t>
        <a:bodyPr/>
        <a:lstStyle/>
        <a:p>
          <a:r>
            <a:rPr lang="en-US" dirty="0"/>
            <a:t>2. Scope</a:t>
          </a:r>
        </a:p>
      </dgm:t>
    </dgm:pt>
    <dgm:pt modelId="{CB1A606C-CCED-4B7D-A278-B6C78DDAD8CC}" type="parTrans" cxnId="{F776F328-283D-422C-84BE-73F42D1CDBA2}">
      <dgm:prSet/>
      <dgm:spPr/>
      <dgm:t>
        <a:bodyPr/>
        <a:lstStyle/>
        <a:p>
          <a:endParaRPr lang="en-US"/>
        </a:p>
      </dgm:t>
    </dgm:pt>
    <dgm:pt modelId="{FAA90D36-4B17-4914-A6B7-5DDD793988BB}" type="sibTrans" cxnId="{F776F328-283D-422C-84BE-73F42D1CDBA2}">
      <dgm:prSet/>
      <dgm:spPr/>
      <dgm:t>
        <a:bodyPr/>
        <a:lstStyle/>
        <a:p>
          <a:endParaRPr lang="en-US"/>
        </a:p>
      </dgm:t>
    </dgm:pt>
    <dgm:pt modelId="{BBB01EEC-758E-441E-AEB2-FF751A90FCAF}">
      <dgm:prSet/>
      <dgm:spPr/>
      <dgm:t>
        <a:bodyPr/>
        <a:lstStyle/>
        <a:p>
          <a:r>
            <a:rPr lang="en-US"/>
            <a:t>The system under design</a:t>
          </a:r>
        </a:p>
      </dgm:t>
    </dgm:pt>
    <dgm:pt modelId="{61B9D1E3-AAEF-4C81-8CFD-51CCAFB8B63D}" type="parTrans" cxnId="{28BFEE78-32B9-4DAD-845E-701C8769335E}">
      <dgm:prSet/>
      <dgm:spPr/>
      <dgm:t>
        <a:bodyPr/>
        <a:lstStyle/>
        <a:p>
          <a:endParaRPr lang="en-US"/>
        </a:p>
      </dgm:t>
    </dgm:pt>
    <dgm:pt modelId="{ED9E4CD6-46F4-453E-BEFD-AF290D660014}" type="sibTrans" cxnId="{28BFEE78-32B9-4DAD-845E-701C8769335E}">
      <dgm:prSet/>
      <dgm:spPr/>
      <dgm:t>
        <a:bodyPr/>
        <a:lstStyle/>
        <a:p>
          <a:endParaRPr lang="en-US"/>
        </a:p>
      </dgm:t>
    </dgm:pt>
    <dgm:pt modelId="{C007CBE0-17F0-4CAF-B2D6-71A51FD03CAB}">
      <dgm:prSet/>
      <dgm:spPr/>
      <dgm:t>
        <a:bodyPr/>
        <a:lstStyle/>
        <a:p>
          <a:r>
            <a:rPr lang="en-US" dirty="0"/>
            <a:t>3. Level</a:t>
          </a:r>
        </a:p>
      </dgm:t>
    </dgm:pt>
    <dgm:pt modelId="{84F1CD8D-0EB4-4A1F-A27E-81DA829DE94D}" type="parTrans" cxnId="{6DEE1555-04DD-4D52-A59C-E331D2E25971}">
      <dgm:prSet/>
      <dgm:spPr/>
      <dgm:t>
        <a:bodyPr/>
        <a:lstStyle/>
        <a:p>
          <a:endParaRPr lang="en-US"/>
        </a:p>
      </dgm:t>
    </dgm:pt>
    <dgm:pt modelId="{0306F914-525A-491F-9586-41E237A22FA0}" type="sibTrans" cxnId="{6DEE1555-04DD-4D52-A59C-E331D2E25971}">
      <dgm:prSet/>
      <dgm:spPr/>
      <dgm:t>
        <a:bodyPr/>
        <a:lstStyle/>
        <a:p>
          <a:endParaRPr lang="en-US"/>
        </a:p>
      </dgm:t>
    </dgm:pt>
    <dgm:pt modelId="{1858B623-E72C-4228-9C8D-E495D492584E}">
      <dgm:prSet/>
      <dgm:spPr/>
      <dgm:t>
        <a:bodyPr/>
        <a:lstStyle/>
        <a:p>
          <a:r>
            <a:rPr lang="en-US"/>
            <a:t>Choose either “user goal” or “subfunction”</a:t>
          </a:r>
        </a:p>
      </dgm:t>
    </dgm:pt>
    <dgm:pt modelId="{48EED7C7-8B5C-40C8-B4AF-256297F0F020}" type="parTrans" cxnId="{09DA7635-5611-4379-8DF8-8BC8EE75FF8D}">
      <dgm:prSet/>
      <dgm:spPr/>
      <dgm:t>
        <a:bodyPr/>
        <a:lstStyle/>
        <a:p>
          <a:endParaRPr lang="en-US"/>
        </a:p>
      </dgm:t>
    </dgm:pt>
    <dgm:pt modelId="{C7DA0BD7-A4C1-4658-9162-573DE71C19E9}" type="sibTrans" cxnId="{09DA7635-5611-4379-8DF8-8BC8EE75FF8D}">
      <dgm:prSet/>
      <dgm:spPr/>
      <dgm:t>
        <a:bodyPr/>
        <a:lstStyle/>
        <a:p>
          <a:endParaRPr lang="en-US"/>
        </a:p>
      </dgm:t>
    </dgm:pt>
    <dgm:pt modelId="{F7BEAA9A-0B6F-4693-9B92-037F628CAE44}" type="pres">
      <dgm:prSet presAssocID="{89931744-CF88-49DA-BB69-EDEBDAB325BF}" presName="linear" presStyleCnt="0">
        <dgm:presLayoutVars>
          <dgm:dir/>
          <dgm:animLvl val="lvl"/>
          <dgm:resizeHandles val="exact"/>
        </dgm:presLayoutVars>
      </dgm:prSet>
      <dgm:spPr/>
    </dgm:pt>
    <dgm:pt modelId="{23961024-3945-4123-B8AB-AEB124F5E5B6}" type="pres">
      <dgm:prSet presAssocID="{8F81EA6E-93BC-4C4C-A873-A118AD5B98FC}" presName="parentLin" presStyleCnt="0"/>
      <dgm:spPr/>
    </dgm:pt>
    <dgm:pt modelId="{7C100529-2358-400C-9A4C-9C9A96413EEF}" type="pres">
      <dgm:prSet presAssocID="{8F81EA6E-93BC-4C4C-A873-A118AD5B98FC}" presName="parentLeftMargin" presStyleLbl="node1" presStyleIdx="0" presStyleCnt="3"/>
      <dgm:spPr/>
    </dgm:pt>
    <dgm:pt modelId="{2B0C47CD-691C-4C61-9506-5B6F4D80F281}" type="pres">
      <dgm:prSet presAssocID="{8F81EA6E-93BC-4C4C-A873-A118AD5B98FC}" presName="parentText" presStyleLbl="node1" presStyleIdx="0" presStyleCnt="3">
        <dgm:presLayoutVars>
          <dgm:chMax val="0"/>
          <dgm:bulletEnabled val="1"/>
        </dgm:presLayoutVars>
      </dgm:prSet>
      <dgm:spPr/>
    </dgm:pt>
    <dgm:pt modelId="{B2C33DEB-C071-44D2-8D42-4ACB61D59A80}" type="pres">
      <dgm:prSet presAssocID="{8F81EA6E-93BC-4C4C-A873-A118AD5B98FC}" presName="negativeSpace" presStyleCnt="0"/>
      <dgm:spPr/>
    </dgm:pt>
    <dgm:pt modelId="{B822537E-BD59-4DAB-990C-C830BFA3B6AB}" type="pres">
      <dgm:prSet presAssocID="{8F81EA6E-93BC-4C4C-A873-A118AD5B98FC}" presName="childText" presStyleLbl="conFgAcc1" presStyleIdx="0" presStyleCnt="3">
        <dgm:presLayoutVars>
          <dgm:bulletEnabled val="1"/>
        </dgm:presLayoutVars>
      </dgm:prSet>
      <dgm:spPr/>
    </dgm:pt>
    <dgm:pt modelId="{A51C3BFB-059A-4689-B361-1A8B915EA461}" type="pres">
      <dgm:prSet presAssocID="{AE63422B-B716-4FEA-BF7C-0080A608CA28}" presName="spaceBetweenRectangles" presStyleCnt="0"/>
      <dgm:spPr/>
    </dgm:pt>
    <dgm:pt modelId="{3E8923C6-05DA-4BA5-BBF4-A1CACDF799ED}" type="pres">
      <dgm:prSet presAssocID="{448B5FEB-67E0-48CF-8027-AC86C80C5DB4}" presName="parentLin" presStyleCnt="0"/>
      <dgm:spPr/>
    </dgm:pt>
    <dgm:pt modelId="{31118C33-C04E-41E6-88BD-CB931485E24F}" type="pres">
      <dgm:prSet presAssocID="{448B5FEB-67E0-48CF-8027-AC86C80C5DB4}" presName="parentLeftMargin" presStyleLbl="node1" presStyleIdx="0" presStyleCnt="3"/>
      <dgm:spPr/>
    </dgm:pt>
    <dgm:pt modelId="{C530322E-3A4B-4E23-889A-463DB79F5D04}" type="pres">
      <dgm:prSet presAssocID="{448B5FEB-67E0-48CF-8027-AC86C80C5DB4}" presName="parentText" presStyleLbl="node1" presStyleIdx="1" presStyleCnt="3">
        <dgm:presLayoutVars>
          <dgm:chMax val="0"/>
          <dgm:bulletEnabled val="1"/>
        </dgm:presLayoutVars>
      </dgm:prSet>
      <dgm:spPr/>
    </dgm:pt>
    <dgm:pt modelId="{F0E566E0-B32E-41D9-89EE-68FF441032FF}" type="pres">
      <dgm:prSet presAssocID="{448B5FEB-67E0-48CF-8027-AC86C80C5DB4}" presName="negativeSpace" presStyleCnt="0"/>
      <dgm:spPr/>
    </dgm:pt>
    <dgm:pt modelId="{7F65DFA6-1602-4EE3-9828-EBB54CF3BF41}" type="pres">
      <dgm:prSet presAssocID="{448B5FEB-67E0-48CF-8027-AC86C80C5DB4}" presName="childText" presStyleLbl="conFgAcc1" presStyleIdx="1" presStyleCnt="3">
        <dgm:presLayoutVars>
          <dgm:bulletEnabled val="1"/>
        </dgm:presLayoutVars>
      </dgm:prSet>
      <dgm:spPr/>
    </dgm:pt>
    <dgm:pt modelId="{76791EB9-CCAB-4EF4-9F88-C511D344C85F}" type="pres">
      <dgm:prSet presAssocID="{FAA90D36-4B17-4914-A6B7-5DDD793988BB}" presName="spaceBetweenRectangles" presStyleCnt="0"/>
      <dgm:spPr/>
    </dgm:pt>
    <dgm:pt modelId="{ED96F216-782D-4057-A566-73BEA44CD200}" type="pres">
      <dgm:prSet presAssocID="{C007CBE0-17F0-4CAF-B2D6-71A51FD03CAB}" presName="parentLin" presStyleCnt="0"/>
      <dgm:spPr/>
    </dgm:pt>
    <dgm:pt modelId="{ED668622-941A-4971-BAAA-FCC5D16E77D4}" type="pres">
      <dgm:prSet presAssocID="{C007CBE0-17F0-4CAF-B2D6-71A51FD03CAB}" presName="parentLeftMargin" presStyleLbl="node1" presStyleIdx="1" presStyleCnt="3"/>
      <dgm:spPr/>
    </dgm:pt>
    <dgm:pt modelId="{4D340408-09AD-4DA4-B6E0-84604B639F34}" type="pres">
      <dgm:prSet presAssocID="{C007CBE0-17F0-4CAF-B2D6-71A51FD03CAB}" presName="parentText" presStyleLbl="node1" presStyleIdx="2" presStyleCnt="3">
        <dgm:presLayoutVars>
          <dgm:chMax val="0"/>
          <dgm:bulletEnabled val="1"/>
        </dgm:presLayoutVars>
      </dgm:prSet>
      <dgm:spPr/>
    </dgm:pt>
    <dgm:pt modelId="{815A3C3F-7197-40BF-98A0-394638C4E97E}" type="pres">
      <dgm:prSet presAssocID="{C007CBE0-17F0-4CAF-B2D6-71A51FD03CAB}" presName="negativeSpace" presStyleCnt="0"/>
      <dgm:spPr/>
    </dgm:pt>
    <dgm:pt modelId="{815DBBD2-5F31-47D9-9F01-36B5788083EF}" type="pres">
      <dgm:prSet presAssocID="{C007CBE0-17F0-4CAF-B2D6-71A51FD03CAB}" presName="childText" presStyleLbl="conFgAcc1" presStyleIdx="2" presStyleCnt="3">
        <dgm:presLayoutVars>
          <dgm:bulletEnabled val="1"/>
        </dgm:presLayoutVars>
      </dgm:prSet>
      <dgm:spPr/>
    </dgm:pt>
  </dgm:ptLst>
  <dgm:cxnLst>
    <dgm:cxn modelId="{F0724708-8B26-45BF-940B-850409A2C3AE}" srcId="{8F81EA6E-93BC-4C4C-A873-A118AD5B98FC}" destId="{3C6D3497-B6C9-4B95-9E75-64AC3BEE852B}" srcOrd="1" destOrd="0" parTransId="{07A16C25-EDE4-4AE0-BFEE-6F9A9AAEF1B2}" sibTransId="{C9C635DF-A3BF-4DFD-9907-C611900AF6CA}"/>
    <dgm:cxn modelId="{9A77620F-EE0B-4DE9-BECF-E08CA10E49C5}" type="presOf" srcId="{C007CBE0-17F0-4CAF-B2D6-71A51FD03CAB}" destId="{4D340408-09AD-4DA4-B6E0-84604B639F34}" srcOrd="1" destOrd="0" presId="urn:microsoft.com/office/officeart/2005/8/layout/list1"/>
    <dgm:cxn modelId="{F776F328-283D-422C-84BE-73F42D1CDBA2}" srcId="{89931744-CF88-49DA-BB69-EDEBDAB325BF}" destId="{448B5FEB-67E0-48CF-8027-AC86C80C5DB4}" srcOrd="1" destOrd="0" parTransId="{CB1A606C-CCED-4B7D-A278-B6C78DDAD8CC}" sibTransId="{FAA90D36-4B17-4914-A6B7-5DDD793988BB}"/>
    <dgm:cxn modelId="{13FA2F2F-6913-4529-A614-B00645F02373}" type="presOf" srcId="{1858B623-E72C-4228-9C8D-E495D492584E}" destId="{815DBBD2-5F31-47D9-9F01-36B5788083EF}" srcOrd="0" destOrd="0" presId="urn:microsoft.com/office/officeart/2005/8/layout/list1"/>
    <dgm:cxn modelId="{09DA7635-5611-4379-8DF8-8BC8EE75FF8D}" srcId="{C007CBE0-17F0-4CAF-B2D6-71A51FD03CAB}" destId="{1858B623-E72C-4228-9C8D-E495D492584E}" srcOrd="0" destOrd="0" parTransId="{48EED7C7-8B5C-40C8-B4AF-256297F0F020}" sibTransId="{C7DA0BD7-A4C1-4658-9162-573DE71C19E9}"/>
    <dgm:cxn modelId="{A3FD6C37-C08E-4ACF-9D9B-28A1875D5E75}" type="presOf" srcId="{7D337A3E-FB9D-42CD-AD40-50FC7710C8DD}" destId="{B822537E-BD59-4DAB-990C-C830BFA3B6AB}" srcOrd="0" destOrd="0" presId="urn:microsoft.com/office/officeart/2005/8/layout/list1"/>
    <dgm:cxn modelId="{6A137F38-7730-4F51-9DA3-D3D1310E95BF}" type="presOf" srcId="{448B5FEB-67E0-48CF-8027-AC86C80C5DB4}" destId="{C530322E-3A4B-4E23-889A-463DB79F5D04}" srcOrd="1" destOrd="0" presId="urn:microsoft.com/office/officeart/2005/8/layout/list1"/>
    <dgm:cxn modelId="{7A20C062-C553-451F-BAAF-47BFAD040BAC}" srcId="{8F81EA6E-93BC-4C4C-A873-A118AD5B98FC}" destId="{7D337A3E-FB9D-42CD-AD40-50FC7710C8DD}" srcOrd="0" destOrd="0" parTransId="{62887722-7FD4-441C-BFF3-E04D71AB9823}" sibTransId="{8B7DE126-661C-48FE-8815-E7B90E67DFA3}"/>
    <dgm:cxn modelId="{28A4B163-34E9-4217-BB4E-A13E50B2152F}" type="presOf" srcId="{BBB01EEC-758E-441E-AEB2-FF751A90FCAF}" destId="{7F65DFA6-1602-4EE3-9828-EBB54CF3BF41}" srcOrd="0" destOrd="0" presId="urn:microsoft.com/office/officeart/2005/8/layout/list1"/>
    <dgm:cxn modelId="{2DBDDD69-3791-45B3-AD29-CB67BC184511}" type="presOf" srcId="{3C6D3497-B6C9-4B95-9E75-64AC3BEE852B}" destId="{B822537E-BD59-4DAB-990C-C830BFA3B6AB}" srcOrd="0" destOrd="1" presId="urn:microsoft.com/office/officeart/2005/8/layout/list1"/>
    <dgm:cxn modelId="{DFC54C6E-67F6-4DE6-97EC-F2B16797560A}" srcId="{89931744-CF88-49DA-BB69-EDEBDAB325BF}" destId="{8F81EA6E-93BC-4C4C-A873-A118AD5B98FC}" srcOrd="0" destOrd="0" parTransId="{A32B87AD-4197-4BE9-8D5E-EDB24D4202A8}" sibTransId="{AE63422B-B716-4FEA-BF7C-0080A608CA28}"/>
    <dgm:cxn modelId="{00D89D54-DC90-4470-8BE2-6DEC1ACE7527}" type="presOf" srcId="{448B5FEB-67E0-48CF-8027-AC86C80C5DB4}" destId="{31118C33-C04E-41E6-88BD-CB931485E24F}" srcOrd="0" destOrd="0" presId="urn:microsoft.com/office/officeart/2005/8/layout/list1"/>
    <dgm:cxn modelId="{6DEE1555-04DD-4D52-A59C-E331D2E25971}" srcId="{89931744-CF88-49DA-BB69-EDEBDAB325BF}" destId="{C007CBE0-17F0-4CAF-B2D6-71A51FD03CAB}" srcOrd="2" destOrd="0" parTransId="{84F1CD8D-0EB4-4A1F-A27E-81DA829DE94D}" sibTransId="{0306F914-525A-491F-9586-41E237A22FA0}"/>
    <dgm:cxn modelId="{28BFEE78-32B9-4DAD-845E-701C8769335E}" srcId="{448B5FEB-67E0-48CF-8027-AC86C80C5DB4}" destId="{BBB01EEC-758E-441E-AEB2-FF751A90FCAF}" srcOrd="0" destOrd="0" parTransId="{61B9D1E3-AAEF-4C81-8CFD-51CCAFB8B63D}" sibTransId="{ED9E4CD6-46F4-453E-BEFD-AF290D660014}"/>
    <dgm:cxn modelId="{A881557A-AF34-4FED-9F89-B6DCC0D95146}" type="presOf" srcId="{8F81EA6E-93BC-4C4C-A873-A118AD5B98FC}" destId="{7C100529-2358-400C-9A4C-9C9A96413EEF}" srcOrd="0" destOrd="0" presId="urn:microsoft.com/office/officeart/2005/8/layout/list1"/>
    <dgm:cxn modelId="{1EFD9EA8-52B5-4336-910D-DA6C327C6E26}" type="presOf" srcId="{89931744-CF88-49DA-BB69-EDEBDAB325BF}" destId="{F7BEAA9A-0B6F-4693-9B92-037F628CAE44}" srcOrd="0" destOrd="0" presId="urn:microsoft.com/office/officeart/2005/8/layout/list1"/>
    <dgm:cxn modelId="{79C533D6-EE2B-49EE-AA42-6E47C0658CC4}" type="presOf" srcId="{C007CBE0-17F0-4CAF-B2D6-71A51FD03CAB}" destId="{ED668622-941A-4971-BAAA-FCC5D16E77D4}" srcOrd="0" destOrd="0" presId="urn:microsoft.com/office/officeart/2005/8/layout/list1"/>
    <dgm:cxn modelId="{946257E9-F45D-445A-82F9-FBA62261A201}" type="presOf" srcId="{8F81EA6E-93BC-4C4C-A873-A118AD5B98FC}" destId="{2B0C47CD-691C-4C61-9506-5B6F4D80F281}" srcOrd="1" destOrd="0" presId="urn:microsoft.com/office/officeart/2005/8/layout/list1"/>
    <dgm:cxn modelId="{02ABE708-7C21-4FD6-A0B4-B37E3E545665}" type="presParOf" srcId="{F7BEAA9A-0B6F-4693-9B92-037F628CAE44}" destId="{23961024-3945-4123-B8AB-AEB124F5E5B6}" srcOrd="0" destOrd="0" presId="urn:microsoft.com/office/officeart/2005/8/layout/list1"/>
    <dgm:cxn modelId="{D72B129A-E743-4287-8D3D-E5D87F30EF89}" type="presParOf" srcId="{23961024-3945-4123-B8AB-AEB124F5E5B6}" destId="{7C100529-2358-400C-9A4C-9C9A96413EEF}" srcOrd="0" destOrd="0" presId="urn:microsoft.com/office/officeart/2005/8/layout/list1"/>
    <dgm:cxn modelId="{CB2FD6C0-F58E-48FD-AB3D-972D969C7C2F}" type="presParOf" srcId="{23961024-3945-4123-B8AB-AEB124F5E5B6}" destId="{2B0C47CD-691C-4C61-9506-5B6F4D80F281}" srcOrd="1" destOrd="0" presId="urn:microsoft.com/office/officeart/2005/8/layout/list1"/>
    <dgm:cxn modelId="{0531DFE2-252F-4A71-9ABA-55C9213DDE88}" type="presParOf" srcId="{F7BEAA9A-0B6F-4693-9B92-037F628CAE44}" destId="{B2C33DEB-C071-44D2-8D42-4ACB61D59A80}" srcOrd="1" destOrd="0" presId="urn:microsoft.com/office/officeart/2005/8/layout/list1"/>
    <dgm:cxn modelId="{F870B531-88C6-4F10-AD54-1EFE6B68273A}" type="presParOf" srcId="{F7BEAA9A-0B6F-4693-9B92-037F628CAE44}" destId="{B822537E-BD59-4DAB-990C-C830BFA3B6AB}" srcOrd="2" destOrd="0" presId="urn:microsoft.com/office/officeart/2005/8/layout/list1"/>
    <dgm:cxn modelId="{C8593BD6-02DD-4345-BDA8-36B81A6846CE}" type="presParOf" srcId="{F7BEAA9A-0B6F-4693-9B92-037F628CAE44}" destId="{A51C3BFB-059A-4689-B361-1A8B915EA461}" srcOrd="3" destOrd="0" presId="urn:microsoft.com/office/officeart/2005/8/layout/list1"/>
    <dgm:cxn modelId="{4801794C-0516-4058-BE0A-3764F0C7121C}" type="presParOf" srcId="{F7BEAA9A-0B6F-4693-9B92-037F628CAE44}" destId="{3E8923C6-05DA-4BA5-BBF4-A1CACDF799ED}" srcOrd="4" destOrd="0" presId="urn:microsoft.com/office/officeart/2005/8/layout/list1"/>
    <dgm:cxn modelId="{B6F3C4EF-DB61-4440-92B7-C04DBDA60241}" type="presParOf" srcId="{3E8923C6-05DA-4BA5-BBF4-A1CACDF799ED}" destId="{31118C33-C04E-41E6-88BD-CB931485E24F}" srcOrd="0" destOrd="0" presId="urn:microsoft.com/office/officeart/2005/8/layout/list1"/>
    <dgm:cxn modelId="{8031673A-B29D-4463-998A-FB8217B5674E}" type="presParOf" srcId="{3E8923C6-05DA-4BA5-BBF4-A1CACDF799ED}" destId="{C530322E-3A4B-4E23-889A-463DB79F5D04}" srcOrd="1" destOrd="0" presId="urn:microsoft.com/office/officeart/2005/8/layout/list1"/>
    <dgm:cxn modelId="{8B0F4EFB-5497-4828-850F-0B7A5C853538}" type="presParOf" srcId="{F7BEAA9A-0B6F-4693-9B92-037F628CAE44}" destId="{F0E566E0-B32E-41D9-89EE-68FF441032FF}" srcOrd="5" destOrd="0" presId="urn:microsoft.com/office/officeart/2005/8/layout/list1"/>
    <dgm:cxn modelId="{C886A18A-354A-43B5-BEF1-CD64BD25F958}" type="presParOf" srcId="{F7BEAA9A-0B6F-4693-9B92-037F628CAE44}" destId="{7F65DFA6-1602-4EE3-9828-EBB54CF3BF41}" srcOrd="6" destOrd="0" presId="urn:microsoft.com/office/officeart/2005/8/layout/list1"/>
    <dgm:cxn modelId="{300E7ADE-1690-4A7B-BFE2-AA34466CFC6C}" type="presParOf" srcId="{F7BEAA9A-0B6F-4693-9B92-037F628CAE44}" destId="{76791EB9-CCAB-4EF4-9F88-C511D344C85F}" srcOrd="7" destOrd="0" presId="urn:microsoft.com/office/officeart/2005/8/layout/list1"/>
    <dgm:cxn modelId="{A9B6E4E4-C28D-4C3E-858A-B3047682CD3E}" type="presParOf" srcId="{F7BEAA9A-0B6F-4693-9B92-037F628CAE44}" destId="{ED96F216-782D-4057-A566-73BEA44CD200}" srcOrd="8" destOrd="0" presId="urn:microsoft.com/office/officeart/2005/8/layout/list1"/>
    <dgm:cxn modelId="{D81A6AF3-18FB-4D7E-8178-1E86923414D9}" type="presParOf" srcId="{ED96F216-782D-4057-A566-73BEA44CD200}" destId="{ED668622-941A-4971-BAAA-FCC5D16E77D4}" srcOrd="0" destOrd="0" presId="urn:microsoft.com/office/officeart/2005/8/layout/list1"/>
    <dgm:cxn modelId="{70BED33A-5E2E-4610-AF2F-4CF74085A549}" type="presParOf" srcId="{ED96F216-782D-4057-A566-73BEA44CD200}" destId="{4D340408-09AD-4DA4-B6E0-84604B639F34}" srcOrd="1" destOrd="0" presId="urn:microsoft.com/office/officeart/2005/8/layout/list1"/>
    <dgm:cxn modelId="{5871EA89-3F17-4497-B4A6-6DD155E32298}" type="presParOf" srcId="{F7BEAA9A-0B6F-4693-9B92-037F628CAE44}" destId="{815A3C3F-7197-40BF-98A0-394638C4E97E}" srcOrd="9" destOrd="0" presId="urn:microsoft.com/office/officeart/2005/8/layout/list1"/>
    <dgm:cxn modelId="{248A5F1C-A1B0-4A99-88E3-33EDDEC18A5A}" type="presParOf" srcId="{F7BEAA9A-0B6F-4693-9B92-037F628CAE44}" destId="{815DBBD2-5F31-47D9-9F01-36B5788083E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931744-CF88-49DA-BB69-EDEBDAB325BF}"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8F81EA6E-93BC-4C4C-A873-A118AD5B98FC}">
      <dgm:prSet/>
      <dgm:spPr/>
      <dgm:t>
        <a:bodyPr/>
        <a:lstStyle/>
        <a:p>
          <a:r>
            <a:rPr lang="en-US" dirty="0"/>
            <a:t>4. Primary Actor</a:t>
          </a:r>
        </a:p>
      </dgm:t>
    </dgm:pt>
    <dgm:pt modelId="{A32B87AD-4197-4BE9-8D5E-EDB24D4202A8}" type="parTrans" cxnId="{DFC54C6E-67F6-4DE6-97EC-F2B16797560A}">
      <dgm:prSet/>
      <dgm:spPr/>
      <dgm:t>
        <a:bodyPr/>
        <a:lstStyle/>
        <a:p>
          <a:endParaRPr lang="en-US"/>
        </a:p>
      </dgm:t>
    </dgm:pt>
    <dgm:pt modelId="{AE63422B-B716-4FEA-BF7C-0080A608CA28}" type="sibTrans" cxnId="{DFC54C6E-67F6-4DE6-97EC-F2B16797560A}">
      <dgm:prSet/>
      <dgm:spPr/>
      <dgm:t>
        <a:bodyPr/>
        <a:lstStyle/>
        <a:p>
          <a:endParaRPr lang="en-US"/>
        </a:p>
      </dgm:t>
    </dgm:pt>
    <dgm:pt modelId="{7D337A3E-FB9D-42CD-AD40-50FC7710C8DD}">
      <dgm:prSet/>
      <dgm:spPr/>
      <dgm:t>
        <a:bodyPr/>
        <a:lstStyle/>
        <a:p>
          <a:r>
            <a:rPr lang="en-US" dirty="0"/>
            <a:t>The principal actor that calls upon a system service to fulfill a goal</a:t>
          </a:r>
        </a:p>
      </dgm:t>
    </dgm:pt>
    <dgm:pt modelId="{62887722-7FD4-441C-BFF3-E04D71AB9823}" type="parTrans" cxnId="{7A20C062-C553-451F-BAAF-47BFAD040BAC}">
      <dgm:prSet/>
      <dgm:spPr/>
      <dgm:t>
        <a:bodyPr/>
        <a:lstStyle/>
        <a:p>
          <a:endParaRPr lang="en-US"/>
        </a:p>
      </dgm:t>
    </dgm:pt>
    <dgm:pt modelId="{8B7DE126-661C-48FE-8815-E7B90E67DFA3}" type="sibTrans" cxnId="{7A20C062-C553-451F-BAAF-47BFAD040BAC}">
      <dgm:prSet/>
      <dgm:spPr/>
      <dgm:t>
        <a:bodyPr/>
        <a:lstStyle/>
        <a:p>
          <a:endParaRPr lang="en-US"/>
        </a:p>
      </dgm:t>
    </dgm:pt>
    <dgm:pt modelId="{448B5FEB-67E0-48CF-8027-AC86C80C5DB4}">
      <dgm:prSet/>
      <dgm:spPr/>
      <dgm:t>
        <a:bodyPr/>
        <a:lstStyle/>
        <a:p>
          <a:r>
            <a:rPr lang="en-US" dirty="0"/>
            <a:t>5. Stakeholders and Interests</a:t>
          </a:r>
        </a:p>
      </dgm:t>
    </dgm:pt>
    <dgm:pt modelId="{CB1A606C-CCED-4B7D-A278-B6C78DDAD8CC}" type="parTrans" cxnId="{F776F328-283D-422C-84BE-73F42D1CDBA2}">
      <dgm:prSet/>
      <dgm:spPr/>
      <dgm:t>
        <a:bodyPr/>
        <a:lstStyle/>
        <a:p>
          <a:endParaRPr lang="en-US"/>
        </a:p>
      </dgm:t>
    </dgm:pt>
    <dgm:pt modelId="{FAA90D36-4B17-4914-A6B7-5DDD793988BB}" type="sibTrans" cxnId="{F776F328-283D-422C-84BE-73F42D1CDBA2}">
      <dgm:prSet/>
      <dgm:spPr/>
      <dgm:t>
        <a:bodyPr/>
        <a:lstStyle/>
        <a:p>
          <a:endParaRPr lang="en-US"/>
        </a:p>
      </dgm:t>
    </dgm:pt>
    <dgm:pt modelId="{BBB01EEC-758E-441E-AEB2-FF751A90FCAF}">
      <dgm:prSet/>
      <dgm:spPr/>
      <dgm:t>
        <a:bodyPr/>
        <a:lstStyle/>
        <a:p>
          <a:r>
            <a:rPr lang="en-US" altLang="en-US" dirty="0"/>
            <a:t>:Interests of the actors a use case must satisfy</a:t>
          </a:r>
          <a:endParaRPr lang="en-US" dirty="0"/>
        </a:p>
      </dgm:t>
    </dgm:pt>
    <dgm:pt modelId="{61B9D1E3-AAEF-4C81-8CFD-51CCAFB8B63D}" type="parTrans" cxnId="{28BFEE78-32B9-4DAD-845E-701C8769335E}">
      <dgm:prSet/>
      <dgm:spPr/>
      <dgm:t>
        <a:bodyPr/>
        <a:lstStyle/>
        <a:p>
          <a:endParaRPr lang="en-US"/>
        </a:p>
      </dgm:t>
    </dgm:pt>
    <dgm:pt modelId="{ED9E4CD6-46F4-453E-BEFD-AF290D660014}" type="sibTrans" cxnId="{28BFEE78-32B9-4DAD-845E-701C8769335E}">
      <dgm:prSet/>
      <dgm:spPr/>
      <dgm:t>
        <a:bodyPr/>
        <a:lstStyle/>
        <a:p>
          <a:endParaRPr lang="en-US"/>
        </a:p>
      </dgm:t>
    </dgm:pt>
    <dgm:pt modelId="{C007CBE0-17F0-4CAF-B2D6-71A51FD03CAB}">
      <dgm:prSet/>
      <dgm:spPr/>
      <dgm:t>
        <a:bodyPr/>
        <a:lstStyle/>
        <a:p>
          <a:r>
            <a:rPr lang="en-US" dirty="0"/>
            <a:t>6. Preconditions</a:t>
          </a:r>
        </a:p>
      </dgm:t>
    </dgm:pt>
    <dgm:pt modelId="{84F1CD8D-0EB4-4A1F-A27E-81DA829DE94D}" type="parTrans" cxnId="{6DEE1555-04DD-4D52-A59C-E331D2E25971}">
      <dgm:prSet/>
      <dgm:spPr/>
      <dgm:t>
        <a:bodyPr/>
        <a:lstStyle/>
        <a:p>
          <a:endParaRPr lang="en-US"/>
        </a:p>
      </dgm:t>
    </dgm:pt>
    <dgm:pt modelId="{0306F914-525A-491F-9586-41E237A22FA0}" type="sibTrans" cxnId="{6DEE1555-04DD-4D52-A59C-E331D2E25971}">
      <dgm:prSet/>
      <dgm:spPr/>
      <dgm:t>
        <a:bodyPr/>
        <a:lstStyle/>
        <a:p>
          <a:endParaRPr lang="en-US"/>
        </a:p>
      </dgm:t>
    </dgm:pt>
    <dgm:pt modelId="{1858B623-E72C-4228-9C8D-E495D492584E}">
      <dgm:prSet/>
      <dgm:spPr/>
      <dgm:t>
        <a:bodyPr/>
        <a:lstStyle/>
        <a:p>
          <a:r>
            <a:rPr lang="en-US" dirty="0"/>
            <a:t>Conditions that must be true before a use case can be executed. Example</a:t>
          </a:r>
        </a:p>
      </dgm:t>
    </dgm:pt>
    <dgm:pt modelId="{48EED7C7-8B5C-40C8-B4AF-256297F0F020}" type="parTrans" cxnId="{09DA7635-5611-4379-8DF8-8BC8EE75FF8D}">
      <dgm:prSet/>
      <dgm:spPr/>
      <dgm:t>
        <a:bodyPr/>
        <a:lstStyle/>
        <a:p>
          <a:endParaRPr lang="en-US"/>
        </a:p>
      </dgm:t>
    </dgm:pt>
    <dgm:pt modelId="{C7DA0BD7-A4C1-4658-9162-573DE71C19E9}" type="sibTrans" cxnId="{09DA7635-5611-4379-8DF8-8BC8EE75FF8D}">
      <dgm:prSet/>
      <dgm:spPr/>
      <dgm:t>
        <a:bodyPr/>
        <a:lstStyle/>
        <a:p>
          <a:endParaRPr lang="en-US"/>
        </a:p>
      </dgm:t>
    </dgm:pt>
    <dgm:pt modelId="{FF58A869-6A9D-475C-9E46-5EE9BD18A28E}">
      <dgm:prSet/>
      <dgm:spPr/>
      <dgm:t>
        <a:bodyPr/>
        <a:lstStyle/>
        <a:p>
          <a:r>
            <a:rPr lang="en-US" dirty="0"/>
            <a:t>Registrar is identified and authenticated</a:t>
          </a:r>
        </a:p>
      </dgm:t>
    </dgm:pt>
    <dgm:pt modelId="{12B4A79D-B4A8-4075-B94C-21578E773A73}" type="parTrans" cxnId="{27939F28-B7C7-4E96-8302-B2D12ACBA0E3}">
      <dgm:prSet/>
      <dgm:spPr/>
      <dgm:t>
        <a:bodyPr/>
        <a:lstStyle/>
        <a:p>
          <a:endParaRPr lang="en-US"/>
        </a:p>
      </dgm:t>
    </dgm:pt>
    <dgm:pt modelId="{1FF29C54-40C4-454D-BEA1-C0CA4D126376}" type="sibTrans" cxnId="{27939F28-B7C7-4E96-8302-B2D12ACBA0E3}">
      <dgm:prSet/>
      <dgm:spPr/>
      <dgm:t>
        <a:bodyPr/>
        <a:lstStyle/>
        <a:p>
          <a:endParaRPr lang="en-US"/>
        </a:p>
      </dgm:t>
    </dgm:pt>
    <dgm:pt modelId="{F7BEAA9A-0B6F-4693-9B92-037F628CAE44}" type="pres">
      <dgm:prSet presAssocID="{89931744-CF88-49DA-BB69-EDEBDAB325BF}" presName="linear" presStyleCnt="0">
        <dgm:presLayoutVars>
          <dgm:dir/>
          <dgm:animLvl val="lvl"/>
          <dgm:resizeHandles val="exact"/>
        </dgm:presLayoutVars>
      </dgm:prSet>
      <dgm:spPr/>
    </dgm:pt>
    <dgm:pt modelId="{23961024-3945-4123-B8AB-AEB124F5E5B6}" type="pres">
      <dgm:prSet presAssocID="{8F81EA6E-93BC-4C4C-A873-A118AD5B98FC}" presName="parentLin" presStyleCnt="0"/>
      <dgm:spPr/>
    </dgm:pt>
    <dgm:pt modelId="{7C100529-2358-400C-9A4C-9C9A96413EEF}" type="pres">
      <dgm:prSet presAssocID="{8F81EA6E-93BC-4C4C-A873-A118AD5B98FC}" presName="parentLeftMargin" presStyleLbl="node1" presStyleIdx="0" presStyleCnt="3"/>
      <dgm:spPr/>
    </dgm:pt>
    <dgm:pt modelId="{2B0C47CD-691C-4C61-9506-5B6F4D80F281}" type="pres">
      <dgm:prSet presAssocID="{8F81EA6E-93BC-4C4C-A873-A118AD5B98FC}" presName="parentText" presStyleLbl="node1" presStyleIdx="0" presStyleCnt="3">
        <dgm:presLayoutVars>
          <dgm:chMax val="0"/>
          <dgm:bulletEnabled val="1"/>
        </dgm:presLayoutVars>
      </dgm:prSet>
      <dgm:spPr/>
    </dgm:pt>
    <dgm:pt modelId="{B2C33DEB-C071-44D2-8D42-4ACB61D59A80}" type="pres">
      <dgm:prSet presAssocID="{8F81EA6E-93BC-4C4C-A873-A118AD5B98FC}" presName="negativeSpace" presStyleCnt="0"/>
      <dgm:spPr/>
    </dgm:pt>
    <dgm:pt modelId="{B822537E-BD59-4DAB-990C-C830BFA3B6AB}" type="pres">
      <dgm:prSet presAssocID="{8F81EA6E-93BC-4C4C-A873-A118AD5B98FC}" presName="childText" presStyleLbl="conFgAcc1" presStyleIdx="0" presStyleCnt="3">
        <dgm:presLayoutVars>
          <dgm:bulletEnabled val="1"/>
        </dgm:presLayoutVars>
      </dgm:prSet>
      <dgm:spPr/>
    </dgm:pt>
    <dgm:pt modelId="{A51C3BFB-059A-4689-B361-1A8B915EA461}" type="pres">
      <dgm:prSet presAssocID="{AE63422B-B716-4FEA-BF7C-0080A608CA28}" presName="spaceBetweenRectangles" presStyleCnt="0"/>
      <dgm:spPr/>
    </dgm:pt>
    <dgm:pt modelId="{3E8923C6-05DA-4BA5-BBF4-A1CACDF799ED}" type="pres">
      <dgm:prSet presAssocID="{448B5FEB-67E0-48CF-8027-AC86C80C5DB4}" presName="parentLin" presStyleCnt="0"/>
      <dgm:spPr/>
    </dgm:pt>
    <dgm:pt modelId="{31118C33-C04E-41E6-88BD-CB931485E24F}" type="pres">
      <dgm:prSet presAssocID="{448B5FEB-67E0-48CF-8027-AC86C80C5DB4}" presName="parentLeftMargin" presStyleLbl="node1" presStyleIdx="0" presStyleCnt="3"/>
      <dgm:spPr/>
    </dgm:pt>
    <dgm:pt modelId="{C530322E-3A4B-4E23-889A-463DB79F5D04}" type="pres">
      <dgm:prSet presAssocID="{448B5FEB-67E0-48CF-8027-AC86C80C5DB4}" presName="parentText" presStyleLbl="node1" presStyleIdx="1" presStyleCnt="3">
        <dgm:presLayoutVars>
          <dgm:chMax val="0"/>
          <dgm:bulletEnabled val="1"/>
        </dgm:presLayoutVars>
      </dgm:prSet>
      <dgm:spPr/>
    </dgm:pt>
    <dgm:pt modelId="{F0E566E0-B32E-41D9-89EE-68FF441032FF}" type="pres">
      <dgm:prSet presAssocID="{448B5FEB-67E0-48CF-8027-AC86C80C5DB4}" presName="negativeSpace" presStyleCnt="0"/>
      <dgm:spPr/>
    </dgm:pt>
    <dgm:pt modelId="{7F65DFA6-1602-4EE3-9828-EBB54CF3BF41}" type="pres">
      <dgm:prSet presAssocID="{448B5FEB-67E0-48CF-8027-AC86C80C5DB4}" presName="childText" presStyleLbl="conFgAcc1" presStyleIdx="1" presStyleCnt="3">
        <dgm:presLayoutVars>
          <dgm:bulletEnabled val="1"/>
        </dgm:presLayoutVars>
      </dgm:prSet>
      <dgm:spPr/>
    </dgm:pt>
    <dgm:pt modelId="{76791EB9-CCAB-4EF4-9F88-C511D344C85F}" type="pres">
      <dgm:prSet presAssocID="{FAA90D36-4B17-4914-A6B7-5DDD793988BB}" presName="spaceBetweenRectangles" presStyleCnt="0"/>
      <dgm:spPr/>
    </dgm:pt>
    <dgm:pt modelId="{ED96F216-782D-4057-A566-73BEA44CD200}" type="pres">
      <dgm:prSet presAssocID="{C007CBE0-17F0-4CAF-B2D6-71A51FD03CAB}" presName="parentLin" presStyleCnt="0"/>
      <dgm:spPr/>
    </dgm:pt>
    <dgm:pt modelId="{ED668622-941A-4971-BAAA-FCC5D16E77D4}" type="pres">
      <dgm:prSet presAssocID="{C007CBE0-17F0-4CAF-B2D6-71A51FD03CAB}" presName="parentLeftMargin" presStyleLbl="node1" presStyleIdx="1" presStyleCnt="3"/>
      <dgm:spPr/>
    </dgm:pt>
    <dgm:pt modelId="{4D340408-09AD-4DA4-B6E0-84604B639F34}" type="pres">
      <dgm:prSet presAssocID="{C007CBE0-17F0-4CAF-B2D6-71A51FD03CAB}" presName="parentText" presStyleLbl="node1" presStyleIdx="2" presStyleCnt="3">
        <dgm:presLayoutVars>
          <dgm:chMax val="0"/>
          <dgm:bulletEnabled val="1"/>
        </dgm:presLayoutVars>
      </dgm:prSet>
      <dgm:spPr/>
    </dgm:pt>
    <dgm:pt modelId="{815A3C3F-7197-40BF-98A0-394638C4E97E}" type="pres">
      <dgm:prSet presAssocID="{C007CBE0-17F0-4CAF-B2D6-71A51FD03CAB}" presName="negativeSpace" presStyleCnt="0"/>
      <dgm:spPr/>
    </dgm:pt>
    <dgm:pt modelId="{815DBBD2-5F31-47D9-9F01-36B5788083EF}" type="pres">
      <dgm:prSet presAssocID="{C007CBE0-17F0-4CAF-B2D6-71A51FD03CAB}" presName="childText" presStyleLbl="conFgAcc1" presStyleIdx="2" presStyleCnt="3">
        <dgm:presLayoutVars>
          <dgm:bulletEnabled val="1"/>
        </dgm:presLayoutVars>
      </dgm:prSet>
      <dgm:spPr/>
    </dgm:pt>
  </dgm:ptLst>
  <dgm:cxnLst>
    <dgm:cxn modelId="{9A77620F-EE0B-4DE9-BECF-E08CA10E49C5}" type="presOf" srcId="{C007CBE0-17F0-4CAF-B2D6-71A51FD03CAB}" destId="{4D340408-09AD-4DA4-B6E0-84604B639F34}" srcOrd="1" destOrd="0" presId="urn:microsoft.com/office/officeart/2005/8/layout/list1"/>
    <dgm:cxn modelId="{280B4524-FC15-43C1-8812-E12C81765753}" type="presOf" srcId="{FF58A869-6A9D-475C-9E46-5EE9BD18A28E}" destId="{815DBBD2-5F31-47D9-9F01-36B5788083EF}" srcOrd="0" destOrd="1" presId="urn:microsoft.com/office/officeart/2005/8/layout/list1"/>
    <dgm:cxn modelId="{27939F28-B7C7-4E96-8302-B2D12ACBA0E3}" srcId="{1858B623-E72C-4228-9C8D-E495D492584E}" destId="{FF58A869-6A9D-475C-9E46-5EE9BD18A28E}" srcOrd="0" destOrd="0" parTransId="{12B4A79D-B4A8-4075-B94C-21578E773A73}" sibTransId="{1FF29C54-40C4-454D-BEA1-C0CA4D126376}"/>
    <dgm:cxn modelId="{F776F328-283D-422C-84BE-73F42D1CDBA2}" srcId="{89931744-CF88-49DA-BB69-EDEBDAB325BF}" destId="{448B5FEB-67E0-48CF-8027-AC86C80C5DB4}" srcOrd="1" destOrd="0" parTransId="{CB1A606C-CCED-4B7D-A278-B6C78DDAD8CC}" sibTransId="{FAA90D36-4B17-4914-A6B7-5DDD793988BB}"/>
    <dgm:cxn modelId="{13FA2F2F-6913-4529-A614-B00645F02373}" type="presOf" srcId="{1858B623-E72C-4228-9C8D-E495D492584E}" destId="{815DBBD2-5F31-47D9-9F01-36B5788083EF}" srcOrd="0" destOrd="0" presId="urn:microsoft.com/office/officeart/2005/8/layout/list1"/>
    <dgm:cxn modelId="{09DA7635-5611-4379-8DF8-8BC8EE75FF8D}" srcId="{C007CBE0-17F0-4CAF-B2D6-71A51FD03CAB}" destId="{1858B623-E72C-4228-9C8D-E495D492584E}" srcOrd="0" destOrd="0" parTransId="{48EED7C7-8B5C-40C8-B4AF-256297F0F020}" sibTransId="{C7DA0BD7-A4C1-4658-9162-573DE71C19E9}"/>
    <dgm:cxn modelId="{A3FD6C37-C08E-4ACF-9D9B-28A1875D5E75}" type="presOf" srcId="{7D337A3E-FB9D-42CD-AD40-50FC7710C8DD}" destId="{B822537E-BD59-4DAB-990C-C830BFA3B6AB}" srcOrd="0" destOrd="0" presId="urn:microsoft.com/office/officeart/2005/8/layout/list1"/>
    <dgm:cxn modelId="{6A137F38-7730-4F51-9DA3-D3D1310E95BF}" type="presOf" srcId="{448B5FEB-67E0-48CF-8027-AC86C80C5DB4}" destId="{C530322E-3A4B-4E23-889A-463DB79F5D04}" srcOrd="1" destOrd="0" presId="urn:microsoft.com/office/officeart/2005/8/layout/list1"/>
    <dgm:cxn modelId="{7A20C062-C553-451F-BAAF-47BFAD040BAC}" srcId="{8F81EA6E-93BC-4C4C-A873-A118AD5B98FC}" destId="{7D337A3E-FB9D-42CD-AD40-50FC7710C8DD}" srcOrd="0" destOrd="0" parTransId="{62887722-7FD4-441C-BFF3-E04D71AB9823}" sibTransId="{8B7DE126-661C-48FE-8815-E7B90E67DFA3}"/>
    <dgm:cxn modelId="{28A4B163-34E9-4217-BB4E-A13E50B2152F}" type="presOf" srcId="{BBB01EEC-758E-441E-AEB2-FF751A90FCAF}" destId="{7F65DFA6-1602-4EE3-9828-EBB54CF3BF41}" srcOrd="0" destOrd="0" presId="urn:microsoft.com/office/officeart/2005/8/layout/list1"/>
    <dgm:cxn modelId="{DFC54C6E-67F6-4DE6-97EC-F2B16797560A}" srcId="{89931744-CF88-49DA-BB69-EDEBDAB325BF}" destId="{8F81EA6E-93BC-4C4C-A873-A118AD5B98FC}" srcOrd="0" destOrd="0" parTransId="{A32B87AD-4197-4BE9-8D5E-EDB24D4202A8}" sibTransId="{AE63422B-B716-4FEA-BF7C-0080A608CA28}"/>
    <dgm:cxn modelId="{00D89D54-DC90-4470-8BE2-6DEC1ACE7527}" type="presOf" srcId="{448B5FEB-67E0-48CF-8027-AC86C80C5DB4}" destId="{31118C33-C04E-41E6-88BD-CB931485E24F}" srcOrd="0" destOrd="0" presId="urn:microsoft.com/office/officeart/2005/8/layout/list1"/>
    <dgm:cxn modelId="{6DEE1555-04DD-4D52-A59C-E331D2E25971}" srcId="{89931744-CF88-49DA-BB69-EDEBDAB325BF}" destId="{C007CBE0-17F0-4CAF-B2D6-71A51FD03CAB}" srcOrd="2" destOrd="0" parTransId="{84F1CD8D-0EB4-4A1F-A27E-81DA829DE94D}" sibTransId="{0306F914-525A-491F-9586-41E237A22FA0}"/>
    <dgm:cxn modelId="{28BFEE78-32B9-4DAD-845E-701C8769335E}" srcId="{448B5FEB-67E0-48CF-8027-AC86C80C5DB4}" destId="{BBB01EEC-758E-441E-AEB2-FF751A90FCAF}" srcOrd="0" destOrd="0" parTransId="{61B9D1E3-AAEF-4C81-8CFD-51CCAFB8B63D}" sibTransId="{ED9E4CD6-46F4-453E-BEFD-AF290D660014}"/>
    <dgm:cxn modelId="{A881557A-AF34-4FED-9F89-B6DCC0D95146}" type="presOf" srcId="{8F81EA6E-93BC-4C4C-A873-A118AD5B98FC}" destId="{7C100529-2358-400C-9A4C-9C9A96413EEF}" srcOrd="0" destOrd="0" presId="urn:microsoft.com/office/officeart/2005/8/layout/list1"/>
    <dgm:cxn modelId="{1EFD9EA8-52B5-4336-910D-DA6C327C6E26}" type="presOf" srcId="{89931744-CF88-49DA-BB69-EDEBDAB325BF}" destId="{F7BEAA9A-0B6F-4693-9B92-037F628CAE44}" srcOrd="0" destOrd="0" presId="urn:microsoft.com/office/officeart/2005/8/layout/list1"/>
    <dgm:cxn modelId="{79C533D6-EE2B-49EE-AA42-6E47C0658CC4}" type="presOf" srcId="{C007CBE0-17F0-4CAF-B2D6-71A51FD03CAB}" destId="{ED668622-941A-4971-BAAA-FCC5D16E77D4}" srcOrd="0" destOrd="0" presId="urn:microsoft.com/office/officeart/2005/8/layout/list1"/>
    <dgm:cxn modelId="{946257E9-F45D-445A-82F9-FBA62261A201}" type="presOf" srcId="{8F81EA6E-93BC-4C4C-A873-A118AD5B98FC}" destId="{2B0C47CD-691C-4C61-9506-5B6F4D80F281}" srcOrd="1" destOrd="0" presId="urn:microsoft.com/office/officeart/2005/8/layout/list1"/>
    <dgm:cxn modelId="{02ABE708-7C21-4FD6-A0B4-B37E3E545665}" type="presParOf" srcId="{F7BEAA9A-0B6F-4693-9B92-037F628CAE44}" destId="{23961024-3945-4123-B8AB-AEB124F5E5B6}" srcOrd="0" destOrd="0" presId="urn:microsoft.com/office/officeart/2005/8/layout/list1"/>
    <dgm:cxn modelId="{D72B129A-E743-4287-8D3D-E5D87F30EF89}" type="presParOf" srcId="{23961024-3945-4123-B8AB-AEB124F5E5B6}" destId="{7C100529-2358-400C-9A4C-9C9A96413EEF}" srcOrd="0" destOrd="0" presId="urn:microsoft.com/office/officeart/2005/8/layout/list1"/>
    <dgm:cxn modelId="{CB2FD6C0-F58E-48FD-AB3D-972D969C7C2F}" type="presParOf" srcId="{23961024-3945-4123-B8AB-AEB124F5E5B6}" destId="{2B0C47CD-691C-4C61-9506-5B6F4D80F281}" srcOrd="1" destOrd="0" presId="urn:microsoft.com/office/officeart/2005/8/layout/list1"/>
    <dgm:cxn modelId="{0531DFE2-252F-4A71-9ABA-55C9213DDE88}" type="presParOf" srcId="{F7BEAA9A-0B6F-4693-9B92-037F628CAE44}" destId="{B2C33DEB-C071-44D2-8D42-4ACB61D59A80}" srcOrd="1" destOrd="0" presId="urn:microsoft.com/office/officeart/2005/8/layout/list1"/>
    <dgm:cxn modelId="{F870B531-88C6-4F10-AD54-1EFE6B68273A}" type="presParOf" srcId="{F7BEAA9A-0B6F-4693-9B92-037F628CAE44}" destId="{B822537E-BD59-4DAB-990C-C830BFA3B6AB}" srcOrd="2" destOrd="0" presId="urn:microsoft.com/office/officeart/2005/8/layout/list1"/>
    <dgm:cxn modelId="{C8593BD6-02DD-4345-BDA8-36B81A6846CE}" type="presParOf" srcId="{F7BEAA9A-0B6F-4693-9B92-037F628CAE44}" destId="{A51C3BFB-059A-4689-B361-1A8B915EA461}" srcOrd="3" destOrd="0" presId="urn:microsoft.com/office/officeart/2005/8/layout/list1"/>
    <dgm:cxn modelId="{4801794C-0516-4058-BE0A-3764F0C7121C}" type="presParOf" srcId="{F7BEAA9A-0B6F-4693-9B92-037F628CAE44}" destId="{3E8923C6-05DA-4BA5-BBF4-A1CACDF799ED}" srcOrd="4" destOrd="0" presId="urn:microsoft.com/office/officeart/2005/8/layout/list1"/>
    <dgm:cxn modelId="{B6F3C4EF-DB61-4440-92B7-C04DBDA60241}" type="presParOf" srcId="{3E8923C6-05DA-4BA5-BBF4-A1CACDF799ED}" destId="{31118C33-C04E-41E6-88BD-CB931485E24F}" srcOrd="0" destOrd="0" presId="urn:microsoft.com/office/officeart/2005/8/layout/list1"/>
    <dgm:cxn modelId="{8031673A-B29D-4463-998A-FB8217B5674E}" type="presParOf" srcId="{3E8923C6-05DA-4BA5-BBF4-A1CACDF799ED}" destId="{C530322E-3A4B-4E23-889A-463DB79F5D04}" srcOrd="1" destOrd="0" presId="urn:microsoft.com/office/officeart/2005/8/layout/list1"/>
    <dgm:cxn modelId="{8B0F4EFB-5497-4828-850F-0B7A5C853538}" type="presParOf" srcId="{F7BEAA9A-0B6F-4693-9B92-037F628CAE44}" destId="{F0E566E0-B32E-41D9-89EE-68FF441032FF}" srcOrd="5" destOrd="0" presId="urn:microsoft.com/office/officeart/2005/8/layout/list1"/>
    <dgm:cxn modelId="{C886A18A-354A-43B5-BEF1-CD64BD25F958}" type="presParOf" srcId="{F7BEAA9A-0B6F-4693-9B92-037F628CAE44}" destId="{7F65DFA6-1602-4EE3-9828-EBB54CF3BF41}" srcOrd="6" destOrd="0" presId="urn:microsoft.com/office/officeart/2005/8/layout/list1"/>
    <dgm:cxn modelId="{300E7ADE-1690-4A7B-BFE2-AA34466CFC6C}" type="presParOf" srcId="{F7BEAA9A-0B6F-4693-9B92-037F628CAE44}" destId="{76791EB9-CCAB-4EF4-9F88-C511D344C85F}" srcOrd="7" destOrd="0" presId="urn:microsoft.com/office/officeart/2005/8/layout/list1"/>
    <dgm:cxn modelId="{A9B6E4E4-C28D-4C3E-858A-B3047682CD3E}" type="presParOf" srcId="{F7BEAA9A-0B6F-4693-9B92-037F628CAE44}" destId="{ED96F216-782D-4057-A566-73BEA44CD200}" srcOrd="8" destOrd="0" presId="urn:microsoft.com/office/officeart/2005/8/layout/list1"/>
    <dgm:cxn modelId="{D81A6AF3-18FB-4D7E-8178-1E86923414D9}" type="presParOf" srcId="{ED96F216-782D-4057-A566-73BEA44CD200}" destId="{ED668622-941A-4971-BAAA-FCC5D16E77D4}" srcOrd="0" destOrd="0" presId="urn:microsoft.com/office/officeart/2005/8/layout/list1"/>
    <dgm:cxn modelId="{70BED33A-5E2E-4610-AF2F-4CF74085A549}" type="presParOf" srcId="{ED96F216-782D-4057-A566-73BEA44CD200}" destId="{4D340408-09AD-4DA4-B6E0-84604B639F34}" srcOrd="1" destOrd="0" presId="urn:microsoft.com/office/officeart/2005/8/layout/list1"/>
    <dgm:cxn modelId="{5871EA89-3F17-4497-B4A6-6DD155E32298}" type="presParOf" srcId="{F7BEAA9A-0B6F-4693-9B92-037F628CAE44}" destId="{815A3C3F-7197-40BF-98A0-394638C4E97E}" srcOrd="9" destOrd="0" presId="urn:microsoft.com/office/officeart/2005/8/layout/list1"/>
    <dgm:cxn modelId="{248A5F1C-A1B0-4A99-88E3-33EDDEC18A5A}" type="presParOf" srcId="{F7BEAA9A-0B6F-4693-9B92-037F628CAE44}" destId="{815DBBD2-5F31-47D9-9F01-36B5788083E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931744-CF88-49DA-BB69-EDEBDAB325BF}"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8F81EA6E-93BC-4C4C-A873-A118AD5B98FC}">
      <dgm:prSet/>
      <dgm:spPr/>
      <dgm:t>
        <a:bodyPr/>
        <a:lstStyle/>
        <a:p>
          <a:r>
            <a:rPr lang="en-US" dirty="0"/>
            <a:t>7. Success Guarantee</a:t>
          </a:r>
        </a:p>
      </dgm:t>
    </dgm:pt>
    <dgm:pt modelId="{A32B87AD-4197-4BE9-8D5E-EDB24D4202A8}" type="parTrans" cxnId="{DFC54C6E-67F6-4DE6-97EC-F2B16797560A}">
      <dgm:prSet/>
      <dgm:spPr/>
      <dgm:t>
        <a:bodyPr/>
        <a:lstStyle/>
        <a:p>
          <a:endParaRPr lang="en-US"/>
        </a:p>
      </dgm:t>
    </dgm:pt>
    <dgm:pt modelId="{AE63422B-B716-4FEA-BF7C-0080A608CA28}" type="sibTrans" cxnId="{DFC54C6E-67F6-4DE6-97EC-F2B16797560A}">
      <dgm:prSet/>
      <dgm:spPr/>
      <dgm:t>
        <a:bodyPr/>
        <a:lstStyle/>
        <a:p>
          <a:endParaRPr lang="en-US"/>
        </a:p>
      </dgm:t>
    </dgm:pt>
    <dgm:pt modelId="{7D337A3E-FB9D-42CD-AD40-50FC7710C8DD}">
      <dgm:prSet/>
      <dgm:spPr/>
      <dgm:t>
        <a:bodyPr/>
        <a:lstStyle/>
        <a:p>
          <a:r>
            <a:rPr lang="en-US" altLang="en-US" dirty="0">
              <a:solidFill>
                <a:schemeClr val="tx2"/>
              </a:solidFill>
            </a:rPr>
            <a:t>Conditions that must be true after the use is executed and successful’ Example</a:t>
          </a:r>
          <a:endParaRPr lang="en-US" dirty="0"/>
        </a:p>
      </dgm:t>
    </dgm:pt>
    <dgm:pt modelId="{62887722-7FD4-441C-BFF3-E04D71AB9823}" type="parTrans" cxnId="{7A20C062-C553-451F-BAAF-47BFAD040BAC}">
      <dgm:prSet/>
      <dgm:spPr/>
      <dgm:t>
        <a:bodyPr/>
        <a:lstStyle/>
        <a:p>
          <a:endParaRPr lang="en-US"/>
        </a:p>
      </dgm:t>
    </dgm:pt>
    <dgm:pt modelId="{8B7DE126-661C-48FE-8815-E7B90E67DFA3}" type="sibTrans" cxnId="{7A20C062-C553-451F-BAAF-47BFAD040BAC}">
      <dgm:prSet/>
      <dgm:spPr/>
      <dgm:t>
        <a:bodyPr/>
        <a:lstStyle/>
        <a:p>
          <a:endParaRPr lang="en-US"/>
        </a:p>
      </dgm:t>
    </dgm:pt>
    <dgm:pt modelId="{A0C804B6-82A5-4275-B6CD-7CFBDCC24AE2}">
      <dgm:prSet/>
      <dgm:spPr/>
      <dgm:t>
        <a:bodyPr/>
        <a:lstStyle/>
        <a:p>
          <a:r>
            <a:rPr lang="en-US" altLang="en-US" dirty="0">
              <a:solidFill>
                <a:schemeClr val="tx2"/>
              </a:solidFill>
            </a:rPr>
            <a:t>For example; Curriculum for a semester is saved</a:t>
          </a:r>
        </a:p>
      </dgm:t>
    </dgm:pt>
    <dgm:pt modelId="{DEB3FBAF-3859-460A-A170-B75527064346}" type="parTrans" cxnId="{D96386FA-FE30-459C-8A88-C6E3F9FA5AB4}">
      <dgm:prSet/>
      <dgm:spPr/>
      <dgm:t>
        <a:bodyPr/>
        <a:lstStyle/>
        <a:p>
          <a:endParaRPr lang="en-US"/>
        </a:p>
      </dgm:t>
    </dgm:pt>
    <dgm:pt modelId="{5F9A5791-440C-4EDB-AB4A-2E508255A866}" type="sibTrans" cxnId="{D96386FA-FE30-459C-8A88-C6E3F9FA5AB4}">
      <dgm:prSet/>
      <dgm:spPr/>
      <dgm:t>
        <a:bodyPr/>
        <a:lstStyle/>
        <a:p>
          <a:endParaRPr lang="en-US"/>
        </a:p>
      </dgm:t>
    </dgm:pt>
    <dgm:pt modelId="{F7BEAA9A-0B6F-4693-9B92-037F628CAE44}" type="pres">
      <dgm:prSet presAssocID="{89931744-CF88-49DA-BB69-EDEBDAB325BF}" presName="linear" presStyleCnt="0">
        <dgm:presLayoutVars>
          <dgm:dir/>
          <dgm:animLvl val="lvl"/>
          <dgm:resizeHandles val="exact"/>
        </dgm:presLayoutVars>
      </dgm:prSet>
      <dgm:spPr/>
    </dgm:pt>
    <dgm:pt modelId="{23961024-3945-4123-B8AB-AEB124F5E5B6}" type="pres">
      <dgm:prSet presAssocID="{8F81EA6E-93BC-4C4C-A873-A118AD5B98FC}" presName="parentLin" presStyleCnt="0"/>
      <dgm:spPr/>
    </dgm:pt>
    <dgm:pt modelId="{7C100529-2358-400C-9A4C-9C9A96413EEF}" type="pres">
      <dgm:prSet presAssocID="{8F81EA6E-93BC-4C4C-A873-A118AD5B98FC}" presName="parentLeftMargin" presStyleLbl="node1" presStyleIdx="0" presStyleCnt="1"/>
      <dgm:spPr/>
    </dgm:pt>
    <dgm:pt modelId="{2B0C47CD-691C-4C61-9506-5B6F4D80F281}" type="pres">
      <dgm:prSet presAssocID="{8F81EA6E-93BC-4C4C-A873-A118AD5B98FC}" presName="parentText" presStyleLbl="node1" presStyleIdx="0" presStyleCnt="1">
        <dgm:presLayoutVars>
          <dgm:chMax val="0"/>
          <dgm:bulletEnabled val="1"/>
        </dgm:presLayoutVars>
      </dgm:prSet>
      <dgm:spPr/>
    </dgm:pt>
    <dgm:pt modelId="{B2C33DEB-C071-44D2-8D42-4ACB61D59A80}" type="pres">
      <dgm:prSet presAssocID="{8F81EA6E-93BC-4C4C-A873-A118AD5B98FC}" presName="negativeSpace" presStyleCnt="0"/>
      <dgm:spPr/>
    </dgm:pt>
    <dgm:pt modelId="{B822537E-BD59-4DAB-990C-C830BFA3B6AB}" type="pres">
      <dgm:prSet presAssocID="{8F81EA6E-93BC-4C4C-A873-A118AD5B98FC}" presName="childText" presStyleLbl="conFgAcc1" presStyleIdx="0" presStyleCnt="1">
        <dgm:presLayoutVars>
          <dgm:bulletEnabled val="1"/>
        </dgm:presLayoutVars>
      </dgm:prSet>
      <dgm:spPr/>
    </dgm:pt>
  </dgm:ptLst>
  <dgm:cxnLst>
    <dgm:cxn modelId="{697C4D0B-F69E-498F-8B3A-6B4DAF2489D5}" type="presOf" srcId="{A0C804B6-82A5-4275-B6CD-7CFBDCC24AE2}" destId="{B822537E-BD59-4DAB-990C-C830BFA3B6AB}" srcOrd="0" destOrd="1" presId="urn:microsoft.com/office/officeart/2005/8/layout/list1"/>
    <dgm:cxn modelId="{A3FD6C37-C08E-4ACF-9D9B-28A1875D5E75}" type="presOf" srcId="{7D337A3E-FB9D-42CD-AD40-50FC7710C8DD}" destId="{B822537E-BD59-4DAB-990C-C830BFA3B6AB}" srcOrd="0" destOrd="0" presId="urn:microsoft.com/office/officeart/2005/8/layout/list1"/>
    <dgm:cxn modelId="{7A20C062-C553-451F-BAAF-47BFAD040BAC}" srcId="{8F81EA6E-93BC-4C4C-A873-A118AD5B98FC}" destId="{7D337A3E-FB9D-42CD-AD40-50FC7710C8DD}" srcOrd="0" destOrd="0" parTransId="{62887722-7FD4-441C-BFF3-E04D71AB9823}" sibTransId="{8B7DE126-661C-48FE-8815-E7B90E67DFA3}"/>
    <dgm:cxn modelId="{DFC54C6E-67F6-4DE6-97EC-F2B16797560A}" srcId="{89931744-CF88-49DA-BB69-EDEBDAB325BF}" destId="{8F81EA6E-93BC-4C4C-A873-A118AD5B98FC}" srcOrd="0" destOrd="0" parTransId="{A32B87AD-4197-4BE9-8D5E-EDB24D4202A8}" sibTransId="{AE63422B-B716-4FEA-BF7C-0080A608CA28}"/>
    <dgm:cxn modelId="{A881557A-AF34-4FED-9F89-B6DCC0D95146}" type="presOf" srcId="{8F81EA6E-93BC-4C4C-A873-A118AD5B98FC}" destId="{7C100529-2358-400C-9A4C-9C9A96413EEF}" srcOrd="0" destOrd="0" presId="urn:microsoft.com/office/officeart/2005/8/layout/list1"/>
    <dgm:cxn modelId="{1EFD9EA8-52B5-4336-910D-DA6C327C6E26}" type="presOf" srcId="{89931744-CF88-49DA-BB69-EDEBDAB325BF}" destId="{F7BEAA9A-0B6F-4693-9B92-037F628CAE44}" srcOrd="0" destOrd="0" presId="urn:microsoft.com/office/officeart/2005/8/layout/list1"/>
    <dgm:cxn modelId="{946257E9-F45D-445A-82F9-FBA62261A201}" type="presOf" srcId="{8F81EA6E-93BC-4C4C-A873-A118AD5B98FC}" destId="{2B0C47CD-691C-4C61-9506-5B6F4D80F281}" srcOrd="1" destOrd="0" presId="urn:microsoft.com/office/officeart/2005/8/layout/list1"/>
    <dgm:cxn modelId="{D96386FA-FE30-459C-8A88-C6E3F9FA5AB4}" srcId="{7D337A3E-FB9D-42CD-AD40-50FC7710C8DD}" destId="{A0C804B6-82A5-4275-B6CD-7CFBDCC24AE2}" srcOrd="0" destOrd="0" parTransId="{DEB3FBAF-3859-460A-A170-B75527064346}" sibTransId="{5F9A5791-440C-4EDB-AB4A-2E508255A866}"/>
    <dgm:cxn modelId="{02ABE708-7C21-4FD6-A0B4-B37E3E545665}" type="presParOf" srcId="{F7BEAA9A-0B6F-4693-9B92-037F628CAE44}" destId="{23961024-3945-4123-B8AB-AEB124F5E5B6}" srcOrd="0" destOrd="0" presId="urn:microsoft.com/office/officeart/2005/8/layout/list1"/>
    <dgm:cxn modelId="{D72B129A-E743-4287-8D3D-E5D87F30EF89}" type="presParOf" srcId="{23961024-3945-4123-B8AB-AEB124F5E5B6}" destId="{7C100529-2358-400C-9A4C-9C9A96413EEF}" srcOrd="0" destOrd="0" presId="urn:microsoft.com/office/officeart/2005/8/layout/list1"/>
    <dgm:cxn modelId="{CB2FD6C0-F58E-48FD-AB3D-972D969C7C2F}" type="presParOf" srcId="{23961024-3945-4123-B8AB-AEB124F5E5B6}" destId="{2B0C47CD-691C-4C61-9506-5B6F4D80F281}" srcOrd="1" destOrd="0" presId="urn:microsoft.com/office/officeart/2005/8/layout/list1"/>
    <dgm:cxn modelId="{0531DFE2-252F-4A71-9ABA-55C9213DDE88}" type="presParOf" srcId="{F7BEAA9A-0B6F-4693-9B92-037F628CAE44}" destId="{B2C33DEB-C071-44D2-8D42-4ACB61D59A80}" srcOrd="1" destOrd="0" presId="urn:microsoft.com/office/officeart/2005/8/layout/list1"/>
    <dgm:cxn modelId="{F870B531-88C6-4F10-AD54-1EFE6B68273A}" type="presParOf" srcId="{F7BEAA9A-0B6F-4693-9B92-037F628CAE44}" destId="{B822537E-BD59-4DAB-990C-C830BFA3B6A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931744-CF88-49DA-BB69-EDEBDAB325BF}"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8F81EA6E-93BC-4C4C-A873-A118AD5B98FC}">
      <dgm:prSet/>
      <dgm:spPr/>
      <dgm:t>
        <a:bodyPr/>
        <a:lstStyle/>
        <a:p>
          <a:r>
            <a:rPr lang="en-US" dirty="0"/>
            <a:t>8. Main Success Scenario</a:t>
          </a:r>
        </a:p>
      </dgm:t>
    </dgm:pt>
    <dgm:pt modelId="{A32B87AD-4197-4BE9-8D5E-EDB24D4202A8}" type="parTrans" cxnId="{DFC54C6E-67F6-4DE6-97EC-F2B16797560A}">
      <dgm:prSet/>
      <dgm:spPr/>
      <dgm:t>
        <a:bodyPr/>
        <a:lstStyle/>
        <a:p>
          <a:endParaRPr lang="en-US"/>
        </a:p>
      </dgm:t>
    </dgm:pt>
    <dgm:pt modelId="{AE63422B-B716-4FEA-BF7C-0080A608CA28}" type="sibTrans" cxnId="{DFC54C6E-67F6-4DE6-97EC-F2B16797560A}">
      <dgm:prSet/>
      <dgm:spPr/>
      <dgm:t>
        <a:bodyPr/>
        <a:lstStyle/>
        <a:p>
          <a:endParaRPr lang="en-US"/>
        </a:p>
      </dgm:t>
    </dgm:pt>
    <dgm:pt modelId="{7D337A3E-FB9D-42CD-AD40-50FC7710C8DD}">
      <dgm:prSet/>
      <dgm:spPr/>
      <dgm:t>
        <a:bodyPr/>
        <a:lstStyle/>
        <a:p>
          <a:r>
            <a:rPr lang="en-US" dirty="0"/>
            <a:t>Focus on what not on the how</a:t>
          </a:r>
        </a:p>
      </dgm:t>
    </dgm:pt>
    <dgm:pt modelId="{62887722-7FD4-441C-BFF3-E04D71AB9823}" type="parTrans" cxnId="{7A20C062-C553-451F-BAAF-47BFAD040BAC}">
      <dgm:prSet/>
      <dgm:spPr/>
      <dgm:t>
        <a:bodyPr/>
        <a:lstStyle/>
        <a:p>
          <a:endParaRPr lang="en-US"/>
        </a:p>
      </dgm:t>
    </dgm:pt>
    <dgm:pt modelId="{8B7DE126-661C-48FE-8815-E7B90E67DFA3}" type="sibTrans" cxnId="{7A20C062-C553-451F-BAAF-47BFAD040BAC}">
      <dgm:prSet/>
      <dgm:spPr/>
      <dgm:t>
        <a:bodyPr/>
        <a:lstStyle/>
        <a:p>
          <a:endParaRPr lang="en-US"/>
        </a:p>
      </dgm:t>
    </dgm:pt>
    <dgm:pt modelId="{12CF83C3-487E-44C4-A18D-A35E80E33E37}">
      <dgm:prSet/>
      <dgm:spPr/>
      <dgm:t>
        <a:bodyPr/>
        <a:lstStyle/>
        <a:p>
          <a:r>
            <a:rPr lang="en-US" b="1" dirty="0"/>
            <a:t>Example:</a:t>
          </a:r>
        </a:p>
      </dgm:t>
    </dgm:pt>
    <dgm:pt modelId="{657F7A2E-DFCD-41B1-8969-4E3B74B3A096}" type="parTrans" cxnId="{F874386B-78D9-4F9C-AEC2-1607C2500860}">
      <dgm:prSet/>
      <dgm:spPr/>
      <dgm:t>
        <a:bodyPr/>
        <a:lstStyle/>
        <a:p>
          <a:endParaRPr lang="en-US"/>
        </a:p>
      </dgm:t>
    </dgm:pt>
    <dgm:pt modelId="{F81D1F1A-BF2C-4AA5-9392-39BD80451B39}" type="sibTrans" cxnId="{F874386B-78D9-4F9C-AEC2-1607C2500860}">
      <dgm:prSet/>
      <dgm:spPr/>
      <dgm:t>
        <a:bodyPr/>
        <a:lstStyle/>
        <a:p>
          <a:endParaRPr lang="en-US"/>
        </a:p>
      </dgm:t>
    </dgm:pt>
    <dgm:pt modelId="{DB301808-BE03-4CD7-9F6B-2A1E86F192FC}">
      <dgm:prSet/>
      <dgm:spPr/>
      <dgm:t>
        <a:bodyPr/>
        <a:lstStyle/>
        <a:p>
          <a:r>
            <a:rPr lang="en-US"/>
            <a:t>1. Registrar enters the semester</a:t>
          </a:r>
          <a:endParaRPr lang="en-US" dirty="0"/>
        </a:p>
      </dgm:t>
    </dgm:pt>
    <dgm:pt modelId="{E297FDA8-88A8-4B58-8ABC-FDC742C89E64}" type="parTrans" cxnId="{EEACC1DA-5655-4D0D-BA49-268A925C96EC}">
      <dgm:prSet/>
      <dgm:spPr/>
      <dgm:t>
        <a:bodyPr/>
        <a:lstStyle/>
        <a:p>
          <a:endParaRPr lang="en-US"/>
        </a:p>
      </dgm:t>
    </dgm:pt>
    <dgm:pt modelId="{1979F595-A272-4623-A3AA-C45960EEC980}" type="sibTrans" cxnId="{EEACC1DA-5655-4D0D-BA49-268A925C96EC}">
      <dgm:prSet/>
      <dgm:spPr/>
      <dgm:t>
        <a:bodyPr/>
        <a:lstStyle/>
        <a:p>
          <a:endParaRPr lang="en-US"/>
        </a:p>
      </dgm:t>
    </dgm:pt>
    <dgm:pt modelId="{A2086A5A-4215-4D86-B22C-C73C9A3F2033}">
      <dgm:prSet/>
      <dgm:spPr/>
      <dgm:t>
        <a:bodyPr/>
        <a:lstStyle/>
        <a:p>
          <a:r>
            <a:rPr lang="en-US"/>
            <a:t>2. System presents course catalog</a:t>
          </a:r>
          <a:endParaRPr lang="en-US" dirty="0"/>
        </a:p>
      </dgm:t>
    </dgm:pt>
    <dgm:pt modelId="{2471152A-36BE-47B7-9201-78F5227452F4}" type="parTrans" cxnId="{76D9A98E-BBA3-4415-8E05-44C465084C7C}">
      <dgm:prSet/>
      <dgm:spPr/>
      <dgm:t>
        <a:bodyPr/>
        <a:lstStyle/>
        <a:p>
          <a:endParaRPr lang="en-US"/>
        </a:p>
      </dgm:t>
    </dgm:pt>
    <dgm:pt modelId="{E4F2A6E5-3125-4388-8075-21D287450D0D}" type="sibTrans" cxnId="{76D9A98E-BBA3-4415-8E05-44C465084C7C}">
      <dgm:prSet/>
      <dgm:spPr/>
      <dgm:t>
        <a:bodyPr/>
        <a:lstStyle/>
        <a:p>
          <a:endParaRPr lang="en-US"/>
        </a:p>
      </dgm:t>
    </dgm:pt>
    <dgm:pt modelId="{8EDBCAA8-4E39-449B-9D88-11EB1648235A}">
      <dgm:prSet/>
      <dgm:spPr/>
      <dgm:t>
        <a:bodyPr/>
        <a:lstStyle/>
        <a:p>
          <a:r>
            <a:rPr lang="en-US"/>
            <a:t>3. Registrar selects a course</a:t>
          </a:r>
          <a:endParaRPr lang="en-US" dirty="0"/>
        </a:p>
      </dgm:t>
    </dgm:pt>
    <dgm:pt modelId="{1950DF3A-3AC0-445B-8CD8-58D53A73DF7F}" type="parTrans" cxnId="{C529C552-5969-46EF-96C8-0B2E08779698}">
      <dgm:prSet/>
      <dgm:spPr/>
      <dgm:t>
        <a:bodyPr/>
        <a:lstStyle/>
        <a:p>
          <a:endParaRPr lang="en-US"/>
        </a:p>
      </dgm:t>
    </dgm:pt>
    <dgm:pt modelId="{B2D7A377-AD5C-4B75-B38E-D7BC1505C6EA}" type="sibTrans" cxnId="{C529C552-5969-46EF-96C8-0B2E08779698}">
      <dgm:prSet/>
      <dgm:spPr/>
      <dgm:t>
        <a:bodyPr/>
        <a:lstStyle/>
        <a:p>
          <a:endParaRPr lang="en-US"/>
        </a:p>
      </dgm:t>
    </dgm:pt>
    <dgm:pt modelId="{DEB8F554-1616-48DB-B3A2-84BE3D3FE8EF}">
      <dgm:prSet/>
      <dgm:spPr/>
      <dgm:t>
        <a:bodyPr/>
        <a:lstStyle/>
        <a:p>
          <a:r>
            <a:rPr lang="en-US"/>
            <a:t>4. System prompts for course offerings</a:t>
          </a:r>
          <a:endParaRPr lang="en-US" dirty="0"/>
        </a:p>
      </dgm:t>
    </dgm:pt>
    <dgm:pt modelId="{AB8DC4E5-A684-4947-9C85-3BB9B7BB637A}" type="parTrans" cxnId="{87AB44DD-C096-474B-98D0-02A92D62DAD4}">
      <dgm:prSet/>
      <dgm:spPr/>
      <dgm:t>
        <a:bodyPr/>
        <a:lstStyle/>
        <a:p>
          <a:endParaRPr lang="en-US"/>
        </a:p>
      </dgm:t>
    </dgm:pt>
    <dgm:pt modelId="{84E66352-B14D-4C92-A188-A87C128E648B}" type="sibTrans" cxnId="{87AB44DD-C096-474B-98D0-02A92D62DAD4}">
      <dgm:prSet/>
      <dgm:spPr/>
      <dgm:t>
        <a:bodyPr/>
        <a:lstStyle/>
        <a:p>
          <a:endParaRPr lang="en-US"/>
        </a:p>
      </dgm:t>
    </dgm:pt>
    <dgm:pt modelId="{1DB28B2B-0643-4AE2-85DB-821D98F6F49E}">
      <dgm:prSet/>
      <dgm:spPr/>
      <dgm:t>
        <a:bodyPr/>
        <a:lstStyle/>
        <a:p>
          <a:r>
            <a:rPr lang="en-US"/>
            <a:t>5. Registrar assigns sections and times</a:t>
          </a:r>
          <a:endParaRPr lang="en-US" dirty="0"/>
        </a:p>
      </dgm:t>
    </dgm:pt>
    <dgm:pt modelId="{7B6ABE67-167E-4446-87B3-24F6E7963513}" type="parTrans" cxnId="{D4A2B6FB-F43A-4B1F-AA26-071712A2C148}">
      <dgm:prSet/>
      <dgm:spPr/>
      <dgm:t>
        <a:bodyPr/>
        <a:lstStyle/>
        <a:p>
          <a:endParaRPr lang="en-US"/>
        </a:p>
      </dgm:t>
    </dgm:pt>
    <dgm:pt modelId="{57C1D63C-107E-46E8-9C30-11C66B1215EC}" type="sibTrans" cxnId="{D4A2B6FB-F43A-4B1F-AA26-071712A2C148}">
      <dgm:prSet/>
      <dgm:spPr/>
      <dgm:t>
        <a:bodyPr/>
        <a:lstStyle/>
        <a:p>
          <a:endParaRPr lang="en-US"/>
        </a:p>
      </dgm:t>
    </dgm:pt>
    <dgm:pt modelId="{E77470D7-CAD2-44B1-AF7C-772F4017A2A2}">
      <dgm:prSet/>
      <dgm:spPr/>
      <dgm:t>
        <a:bodyPr/>
        <a:lstStyle/>
        <a:p>
          <a:r>
            <a:rPr lang="en-US"/>
            <a:t>Registrar repeats steps 3-5 until done</a:t>
          </a:r>
          <a:endParaRPr lang="en-US" dirty="0"/>
        </a:p>
      </dgm:t>
    </dgm:pt>
    <dgm:pt modelId="{2F055472-1AE8-4728-90FB-AC91F29C5F7F}" type="parTrans" cxnId="{8592D508-519D-47CA-8E8C-0DC55448FDD6}">
      <dgm:prSet/>
      <dgm:spPr/>
      <dgm:t>
        <a:bodyPr/>
        <a:lstStyle/>
        <a:p>
          <a:endParaRPr lang="en-US"/>
        </a:p>
      </dgm:t>
    </dgm:pt>
    <dgm:pt modelId="{3DD07CE0-C40C-490B-A963-ACE7835746FD}" type="sibTrans" cxnId="{8592D508-519D-47CA-8E8C-0DC55448FDD6}">
      <dgm:prSet/>
      <dgm:spPr/>
      <dgm:t>
        <a:bodyPr/>
        <a:lstStyle/>
        <a:p>
          <a:endParaRPr lang="en-US"/>
        </a:p>
      </dgm:t>
    </dgm:pt>
    <dgm:pt modelId="{53888F86-8D9B-4DAC-BC94-7A9683676F10}">
      <dgm:prSet/>
      <dgm:spPr/>
      <dgm:t>
        <a:bodyPr/>
        <a:lstStyle/>
        <a:p>
          <a:r>
            <a:rPr lang="en-US" dirty="0"/>
            <a:t>6. System saves the semester curriculum</a:t>
          </a:r>
        </a:p>
      </dgm:t>
    </dgm:pt>
    <dgm:pt modelId="{5B4ADFD2-45A4-41DD-88CE-6A5E9DE20442}" type="parTrans" cxnId="{09E2B3E4-F97F-4B1E-B219-AC36B4D52295}">
      <dgm:prSet/>
      <dgm:spPr/>
      <dgm:t>
        <a:bodyPr/>
        <a:lstStyle/>
        <a:p>
          <a:endParaRPr lang="en-US"/>
        </a:p>
      </dgm:t>
    </dgm:pt>
    <dgm:pt modelId="{16CB8074-4A3D-4C68-A50F-7020063BFF4A}" type="sibTrans" cxnId="{09E2B3E4-F97F-4B1E-B219-AC36B4D52295}">
      <dgm:prSet/>
      <dgm:spPr/>
      <dgm:t>
        <a:bodyPr/>
        <a:lstStyle/>
        <a:p>
          <a:endParaRPr lang="en-US"/>
        </a:p>
      </dgm:t>
    </dgm:pt>
    <dgm:pt modelId="{4DBE3EE2-C4DE-4740-BE65-F60E4484D438}">
      <dgm:prSet/>
      <dgm:spPr/>
      <dgm:t>
        <a:bodyPr/>
        <a:lstStyle/>
        <a:p>
          <a:r>
            <a:rPr lang="en-US" dirty="0"/>
            <a:t>Do not repeat pre-conditions</a:t>
          </a:r>
        </a:p>
      </dgm:t>
    </dgm:pt>
    <dgm:pt modelId="{E0A24725-A1B7-4772-AB08-13E9FA4B918B}" type="parTrans" cxnId="{4B20158F-C9B4-49F5-A33A-E7258FA96D54}">
      <dgm:prSet/>
      <dgm:spPr/>
    </dgm:pt>
    <dgm:pt modelId="{2D180E80-B252-420B-A039-020AEFDEA6D8}" type="sibTrans" cxnId="{4B20158F-C9B4-49F5-A33A-E7258FA96D54}">
      <dgm:prSet/>
      <dgm:spPr/>
    </dgm:pt>
    <dgm:pt modelId="{F7BEAA9A-0B6F-4693-9B92-037F628CAE44}" type="pres">
      <dgm:prSet presAssocID="{89931744-CF88-49DA-BB69-EDEBDAB325BF}" presName="linear" presStyleCnt="0">
        <dgm:presLayoutVars>
          <dgm:dir/>
          <dgm:animLvl val="lvl"/>
          <dgm:resizeHandles val="exact"/>
        </dgm:presLayoutVars>
      </dgm:prSet>
      <dgm:spPr/>
    </dgm:pt>
    <dgm:pt modelId="{23961024-3945-4123-B8AB-AEB124F5E5B6}" type="pres">
      <dgm:prSet presAssocID="{8F81EA6E-93BC-4C4C-A873-A118AD5B98FC}" presName="parentLin" presStyleCnt="0"/>
      <dgm:spPr/>
    </dgm:pt>
    <dgm:pt modelId="{7C100529-2358-400C-9A4C-9C9A96413EEF}" type="pres">
      <dgm:prSet presAssocID="{8F81EA6E-93BC-4C4C-A873-A118AD5B98FC}" presName="parentLeftMargin" presStyleLbl="node1" presStyleIdx="0" presStyleCnt="1"/>
      <dgm:spPr/>
    </dgm:pt>
    <dgm:pt modelId="{2B0C47CD-691C-4C61-9506-5B6F4D80F281}" type="pres">
      <dgm:prSet presAssocID="{8F81EA6E-93BC-4C4C-A873-A118AD5B98FC}" presName="parentText" presStyleLbl="node1" presStyleIdx="0" presStyleCnt="1">
        <dgm:presLayoutVars>
          <dgm:chMax val="0"/>
          <dgm:bulletEnabled val="1"/>
        </dgm:presLayoutVars>
      </dgm:prSet>
      <dgm:spPr/>
    </dgm:pt>
    <dgm:pt modelId="{B2C33DEB-C071-44D2-8D42-4ACB61D59A80}" type="pres">
      <dgm:prSet presAssocID="{8F81EA6E-93BC-4C4C-A873-A118AD5B98FC}" presName="negativeSpace" presStyleCnt="0"/>
      <dgm:spPr/>
    </dgm:pt>
    <dgm:pt modelId="{B822537E-BD59-4DAB-990C-C830BFA3B6AB}" type="pres">
      <dgm:prSet presAssocID="{8F81EA6E-93BC-4C4C-A873-A118AD5B98FC}" presName="childText" presStyleLbl="conFgAcc1" presStyleIdx="0" presStyleCnt="1">
        <dgm:presLayoutVars>
          <dgm:bulletEnabled val="1"/>
        </dgm:presLayoutVars>
      </dgm:prSet>
      <dgm:spPr/>
    </dgm:pt>
  </dgm:ptLst>
  <dgm:cxnLst>
    <dgm:cxn modelId="{8592D508-519D-47CA-8E8C-0DC55448FDD6}" srcId="{12CF83C3-487E-44C4-A18D-A35E80E33E37}" destId="{E77470D7-CAD2-44B1-AF7C-772F4017A2A2}" srcOrd="5" destOrd="0" parTransId="{2F055472-1AE8-4728-90FB-AC91F29C5F7F}" sibTransId="{3DD07CE0-C40C-490B-A963-ACE7835746FD}"/>
    <dgm:cxn modelId="{CF0ACF0E-A044-412D-945B-314559B13006}" type="presOf" srcId="{E77470D7-CAD2-44B1-AF7C-772F4017A2A2}" destId="{B822537E-BD59-4DAB-990C-C830BFA3B6AB}" srcOrd="0" destOrd="8" presId="urn:microsoft.com/office/officeart/2005/8/layout/list1"/>
    <dgm:cxn modelId="{594B6A29-17FF-459F-9E0A-906BA06C9BAD}" type="presOf" srcId="{1DB28B2B-0643-4AE2-85DB-821D98F6F49E}" destId="{B822537E-BD59-4DAB-990C-C830BFA3B6AB}" srcOrd="0" destOrd="7" presId="urn:microsoft.com/office/officeart/2005/8/layout/list1"/>
    <dgm:cxn modelId="{A3FD6C37-C08E-4ACF-9D9B-28A1875D5E75}" type="presOf" srcId="{7D337A3E-FB9D-42CD-AD40-50FC7710C8DD}" destId="{B822537E-BD59-4DAB-990C-C830BFA3B6AB}" srcOrd="0" destOrd="0" presId="urn:microsoft.com/office/officeart/2005/8/layout/list1"/>
    <dgm:cxn modelId="{FF54B63B-F4FB-4A7B-B91D-499FE449E1DE}" type="presOf" srcId="{A2086A5A-4215-4D86-B22C-C73C9A3F2033}" destId="{B822537E-BD59-4DAB-990C-C830BFA3B6AB}" srcOrd="0" destOrd="4" presId="urn:microsoft.com/office/officeart/2005/8/layout/list1"/>
    <dgm:cxn modelId="{4C06E960-A902-4B1C-B58E-3E83977EA402}" type="presOf" srcId="{DEB8F554-1616-48DB-B3A2-84BE3D3FE8EF}" destId="{B822537E-BD59-4DAB-990C-C830BFA3B6AB}" srcOrd="0" destOrd="6" presId="urn:microsoft.com/office/officeart/2005/8/layout/list1"/>
    <dgm:cxn modelId="{7A20C062-C553-451F-BAAF-47BFAD040BAC}" srcId="{8F81EA6E-93BC-4C4C-A873-A118AD5B98FC}" destId="{7D337A3E-FB9D-42CD-AD40-50FC7710C8DD}" srcOrd="0" destOrd="0" parTransId="{62887722-7FD4-441C-BFF3-E04D71AB9823}" sibTransId="{8B7DE126-661C-48FE-8815-E7B90E67DFA3}"/>
    <dgm:cxn modelId="{F874386B-78D9-4F9C-AEC2-1607C2500860}" srcId="{8F81EA6E-93BC-4C4C-A873-A118AD5B98FC}" destId="{12CF83C3-487E-44C4-A18D-A35E80E33E37}" srcOrd="2" destOrd="0" parTransId="{657F7A2E-DFCD-41B1-8969-4E3B74B3A096}" sibTransId="{F81D1F1A-BF2C-4AA5-9392-39BD80451B39}"/>
    <dgm:cxn modelId="{DFC54C6E-67F6-4DE6-97EC-F2B16797560A}" srcId="{89931744-CF88-49DA-BB69-EDEBDAB325BF}" destId="{8F81EA6E-93BC-4C4C-A873-A118AD5B98FC}" srcOrd="0" destOrd="0" parTransId="{A32B87AD-4197-4BE9-8D5E-EDB24D4202A8}" sibTransId="{AE63422B-B716-4FEA-BF7C-0080A608CA28}"/>
    <dgm:cxn modelId="{C529C552-5969-46EF-96C8-0B2E08779698}" srcId="{12CF83C3-487E-44C4-A18D-A35E80E33E37}" destId="{8EDBCAA8-4E39-449B-9D88-11EB1648235A}" srcOrd="2" destOrd="0" parTransId="{1950DF3A-3AC0-445B-8CD8-58D53A73DF7F}" sibTransId="{B2D7A377-AD5C-4B75-B38E-D7BC1505C6EA}"/>
    <dgm:cxn modelId="{A881557A-AF34-4FED-9F89-B6DCC0D95146}" type="presOf" srcId="{8F81EA6E-93BC-4C4C-A873-A118AD5B98FC}" destId="{7C100529-2358-400C-9A4C-9C9A96413EEF}" srcOrd="0" destOrd="0" presId="urn:microsoft.com/office/officeart/2005/8/layout/list1"/>
    <dgm:cxn modelId="{B6FFBB8A-B45F-4A37-855A-B70D5DF410A5}" type="presOf" srcId="{DB301808-BE03-4CD7-9F6B-2A1E86F192FC}" destId="{B822537E-BD59-4DAB-990C-C830BFA3B6AB}" srcOrd="0" destOrd="3" presId="urn:microsoft.com/office/officeart/2005/8/layout/list1"/>
    <dgm:cxn modelId="{76D9A98E-BBA3-4415-8E05-44C465084C7C}" srcId="{12CF83C3-487E-44C4-A18D-A35E80E33E37}" destId="{A2086A5A-4215-4D86-B22C-C73C9A3F2033}" srcOrd="1" destOrd="0" parTransId="{2471152A-36BE-47B7-9201-78F5227452F4}" sibTransId="{E4F2A6E5-3125-4388-8075-21D287450D0D}"/>
    <dgm:cxn modelId="{BAB3BD8E-FF4D-4D04-96DE-E40C0F9C2413}" type="presOf" srcId="{53888F86-8D9B-4DAC-BC94-7A9683676F10}" destId="{B822537E-BD59-4DAB-990C-C830BFA3B6AB}" srcOrd="0" destOrd="9" presId="urn:microsoft.com/office/officeart/2005/8/layout/list1"/>
    <dgm:cxn modelId="{4B20158F-C9B4-49F5-A33A-E7258FA96D54}" srcId="{8F81EA6E-93BC-4C4C-A873-A118AD5B98FC}" destId="{4DBE3EE2-C4DE-4740-BE65-F60E4484D438}" srcOrd="1" destOrd="0" parTransId="{E0A24725-A1B7-4772-AB08-13E9FA4B918B}" sibTransId="{2D180E80-B252-420B-A039-020AEFDEA6D8}"/>
    <dgm:cxn modelId="{1EFD9EA8-52B5-4336-910D-DA6C327C6E26}" type="presOf" srcId="{89931744-CF88-49DA-BB69-EDEBDAB325BF}" destId="{F7BEAA9A-0B6F-4693-9B92-037F628CAE44}" srcOrd="0" destOrd="0" presId="urn:microsoft.com/office/officeart/2005/8/layout/list1"/>
    <dgm:cxn modelId="{4F498CB2-1965-48AF-B81D-AAEE55FEC944}" type="presOf" srcId="{12CF83C3-487E-44C4-A18D-A35E80E33E37}" destId="{B822537E-BD59-4DAB-990C-C830BFA3B6AB}" srcOrd="0" destOrd="2" presId="urn:microsoft.com/office/officeart/2005/8/layout/list1"/>
    <dgm:cxn modelId="{14047FC6-4F4D-4069-88A4-7A3B53AA6E32}" type="presOf" srcId="{8EDBCAA8-4E39-449B-9D88-11EB1648235A}" destId="{B822537E-BD59-4DAB-990C-C830BFA3B6AB}" srcOrd="0" destOrd="5" presId="urn:microsoft.com/office/officeart/2005/8/layout/list1"/>
    <dgm:cxn modelId="{EEACC1DA-5655-4D0D-BA49-268A925C96EC}" srcId="{12CF83C3-487E-44C4-A18D-A35E80E33E37}" destId="{DB301808-BE03-4CD7-9F6B-2A1E86F192FC}" srcOrd="0" destOrd="0" parTransId="{E297FDA8-88A8-4B58-8ABC-FDC742C89E64}" sibTransId="{1979F595-A272-4623-A3AA-C45960EEC980}"/>
    <dgm:cxn modelId="{87AB44DD-C096-474B-98D0-02A92D62DAD4}" srcId="{12CF83C3-487E-44C4-A18D-A35E80E33E37}" destId="{DEB8F554-1616-48DB-B3A2-84BE3D3FE8EF}" srcOrd="3" destOrd="0" parTransId="{AB8DC4E5-A684-4947-9C85-3BB9B7BB637A}" sibTransId="{84E66352-B14D-4C92-A188-A87C128E648B}"/>
    <dgm:cxn modelId="{09E2B3E4-F97F-4B1E-B219-AC36B4D52295}" srcId="{12CF83C3-487E-44C4-A18D-A35E80E33E37}" destId="{53888F86-8D9B-4DAC-BC94-7A9683676F10}" srcOrd="6" destOrd="0" parTransId="{5B4ADFD2-45A4-41DD-88CE-6A5E9DE20442}" sibTransId="{16CB8074-4A3D-4C68-A50F-7020063BFF4A}"/>
    <dgm:cxn modelId="{946257E9-F45D-445A-82F9-FBA62261A201}" type="presOf" srcId="{8F81EA6E-93BC-4C4C-A873-A118AD5B98FC}" destId="{2B0C47CD-691C-4C61-9506-5B6F4D80F281}" srcOrd="1" destOrd="0" presId="urn:microsoft.com/office/officeart/2005/8/layout/list1"/>
    <dgm:cxn modelId="{3BB024F7-6851-4BEA-B603-BCB47F03A094}" type="presOf" srcId="{4DBE3EE2-C4DE-4740-BE65-F60E4484D438}" destId="{B822537E-BD59-4DAB-990C-C830BFA3B6AB}" srcOrd="0" destOrd="1" presId="urn:microsoft.com/office/officeart/2005/8/layout/list1"/>
    <dgm:cxn modelId="{D4A2B6FB-F43A-4B1F-AA26-071712A2C148}" srcId="{12CF83C3-487E-44C4-A18D-A35E80E33E37}" destId="{1DB28B2B-0643-4AE2-85DB-821D98F6F49E}" srcOrd="4" destOrd="0" parTransId="{7B6ABE67-167E-4446-87B3-24F6E7963513}" sibTransId="{57C1D63C-107E-46E8-9C30-11C66B1215EC}"/>
    <dgm:cxn modelId="{02ABE708-7C21-4FD6-A0B4-B37E3E545665}" type="presParOf" srcId="{F7BEAA9A-0B6F-4693-9B92-037F628CAE44}" destId="{23961024-3945-4123-B8AB-AEB124F5E5B6}" srcOrd="0" destOrd="0" presId="urn:microsoft.com/office/officeart/2005/8/layout/list1"/>
    <dgm:cxn modelId="{D72B129A-E743-4287-8D3D-E5D87F30EF89}" type="presParOf" srcId="{23961024-3945-4123-B8AB-AEB124F5E5B6}" destId="{7C100529-2358-400C-9A4C-9C9A96413EEF}" srcOrd="0" destOrd="0" presId="urn:microsoft.com/office/officeart/2005/8/layout/list1"/>
    <dgm:cxn modelId="{CB2FD6C0-F58E-48FD-AB3D-972D969C7C2F}" type="presParOf" srcId="{23961024-3945-4123-B8AB-AEB124F5E5B6}" destId="{2B0C47CD-691C-4C61-9506-5B6F4D80F281}" srcOrd="1" destOrd="0" presId="urn:microsoft.com/office/officeart/2005/8/layout/list1"/>
    <dgm:cxn modelId="{0531DFE2-252F-4A71-9ABA-55C9213DDE88}" type="presParOf" srcId="{F7BEAA9A-0B6F-4693-9B92-037F628CAE44}" destId="{B2C33DEB-C071-44D2-8D42-4ACB61D59A80}" srcOrd="1" destOrd="0" presId="urn:microsoft.com/office/officeart/2005/8/layout/list1"/>
    <dgm:cxn modelId="{F870B531-88C6-4F10-AD54-1EFE6B68273A}" type="presParOf" srcId="{F7BEAA9A-0B6F-4693-9B92-037F628CAE44}" destId="{B822537E-BD59-4DAB-990C-C830BFA3B6A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931744-CF88-49DA-BB69-EDEBDAB325BF}"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8F81EA6E-93BC-4C4C-A873-A118AD5B98FC}">
      <dgm:prSet/>
      <dgm:spPr/>
      <dgm:t>
        <a:bodyPr/>
        <a:lstStyle/>
        <a:p>
          <a:r>
            <a:rPr lang="en-US" dirty="0"/>
            <a:t>9. Extensions</a:t>
          </a:r>
        </a:p>
      </dgm:t>
    </dgm:pt>
    <dgm:pt modelId="{A32B87AD-4197-4BE9-8D5E-EDB24D4202A8}" type="parTrans" cxnId="{DFC54C6E-67F6-4DE6-97EC-F2B16797560A}">
      <dgm:prSet/>
      <dgm:spPr/>
      <dgm:t>
        <a:bodyPr/>
        <a:lstStyle/>
        <a:p>
          <a:endParaRPr lang="en-US"/>
        </a:p>
      </dgm:t>
    </dgm:pt>
    <dgm:pt modelId="{AE63422B-B716-4FEA-BF7C-0080A608CA28}" type="sibTrans" cxnId="{DFC54C6E-67F6-4DE6-97EC-F2B16797560A}">
      <dgm:prSet/>
      <dgm:spPr/>
      <dgm:t>
        <a:bodyPr/>
        <a:lstStyle/>
        <a:p>
          <a:endParaRPr lang="en-US"/>
        </a:p>
      </dgm:t>
    </dgm:pt>
    <dgm:pt modelId="{7D337A3E-FB9D-42CD-AD40-50FC7710C8DD}">
      <dgm:prSet/>
      <dgm:spPr/>
      <dgm:t>
        <a:bodyPr/>
        <a:lstStyle/>
        <a:p>
          <a:r>
            <a:rPr lang="en-US" altLang="en-US"/>
            <a:t>Alternate scenario paths such as</a:t>
          </a:r>
          <a:endParaRPr lang="en-US" dirty="0"/>
        </a:p>
      </dgm:t>
    </dgm:pt>
    <dgm:pt modelId="{62887722-7FD4-441C-BFF3-E04D71AB9823}" type="parTrans" cxnId="{7A20C062-C553-451F-BAAF-47BFAD040BAC}">
      <dgm:prSet/>
      <dgm:spPr/>
      <dgm:t>
        <a:bodyPr/>
        <a:lstStyle/>
        <a:p>
          <a:endParaRPr lang="en-US"/>
        </a:p>
      </dgm:t>
    </dgm:pt>
    <dgm:pt modelId="{8B7DE126-661C-48FE-8815-E7B90E67DFA3}" type="sibTrans" cxnId="{7A20C062-C553-451F-BAAF-47BFAD040BAC}">
      <dgm:prSet/>
      <dgm:spPr/>
      <dgm:t>
        <a:bodyPr/>
        <a:lstStyle/>
        <a:p>
          <a:endParaRPr lang="en-US"/>
        </a:p>
      </dgm:t>
    </dgm:pt>
    <dgm:pt modelId="{53888F86-8D9B-4DAC-BC94-7A9683676F10}">
      <dgm:prSet/>
      <dgm:spPr/>
      <dgm:t>
        <a:bodyPr/>
        <a:lstStyle/>
        <a:p>
          <a:endParaRPr lang="en-US" dirty="0"/>
        </a:p>
      </dgm:t>
    </dgm:pt>
    <dgm:pt modelId="{5B4ADFD2-45A4-41DD-88CE-6A5E9DE20442}" type="parTrans" cxnId="{09E2B3E4-F97F-4B1E-B219-AC36B4D52295}">
      <dgm:prSet/>
      <dgm:spPr/>
      <dgm:t>
        <a:bodyPr/>
        <a:lstStyle/>
        <a:p>
          <a:endParaRPr lang="en-US"/>
        </a:p>
      </dgm:t>
    </dgm:pt>
    <dgm:pt modelId="{16CB8074-4A3D-4C68-A50F-7020063BFF4A}" type="sibTrans" cxnId="{09E2B3E4-F97F-4B1E-B219-AC36B4D52295}">
      <dgm:prSet/>
      <dgm:spPr/>
      <dgm:t>
        <a:bodyPr/>
        <a:lstStyle/>
        <a:p>
          <a:endParaRPr lang="en-US"/>
        </a:p>
      </dgm:t>
    </dgm:pt>
    <dgm:pt modelId="{0F6B2F95-0FB9-4B14-A88D-72525CC678A1}">
      <dgm:prSet/>
      <dgm:spPr/>
      <dgm:t>
        <a:bodyPr/>
        <a:lstStyle/>
        <a:p>
          <a:r>
            <a:rPr lang="en-US" altLang="en-US"/>
            <a:t>Exception conditions (failure conditions)</a:t>
          </a:r>
          <a:endParaRPr lang="en-US" altLang="en-US" dirty="0"/>
        </a:p>
      </dgm:t>
    </dgm:pt>
    <dgm:pt modelId="{2C4B0F22-64B1-4119-93B2-1DBB15F36C9F}" type="parTrans" cxnId="{79CF99F4-DD45-4CE5-9E62-6E5DD4F24557}">
      <dgm:prSet/>
      <dgm:spPr/>
      <dgm:t>
        <a:bodyPr/>
        <a:lstStyle/>
        <a:p>
          <a:endParaRPr lang="en-US"/>
        </a:p>
      </dgm:t>
    </dgm:pt>
    <dgm:pt modelId="{2BA8E01B-21A2-4C2D-BB9E-D5D40F2137FB}" type="sibTrans" cxnId="{79CF99F4-DD45-4CE5-9E62-6E5DD4F24557}">
      <dgm:prSet/>
      <dgm:spPr/>
      <dgm:t>
        <a:bodyPr/>
        <a:lstStyle/>
        <a:p>
          <a:endParaRPr lang="en-US"/>
        </a:p>
      </dgm:t>
    </dgm:pt>
    <dgm:pt modelId="{5CFB812D-4237-4C60-BEA7-DCBB8201C961}">
      <dgm:prSet/>
      <dgm:spPr/>
      <dgm:t>
        <a:bodyPr/>
        <a:lstStyle/>
        <a:p>
          <a:r>
            <a:rPr lang="en-US" altLang="en-US"/>
            <a:t>Alternate scenarios of success</a:t>
          </a:r>
          <a:endParaRPr lang="en-US" altLang="en-US" dirty="0"/>
        </a:p>
      </dgm:t>
    </dgm:pt>
    <dgm:pt modelId="{31582B37-BAD6-43D6-8DA5-B81E7CC4E911}" type="parTrans" cxnId="{DFE23D92-9AA9-4418-A535-7E69CBF264BF}">
      <dgm:prSet/>
      <dgm:spPr/>
      <dgm:t>
        <a:bodyPr/>
        <a:lstStyle/>
        <a:p>
          <a:endParaRPr lang="en-US"/>
        </a:p>
      </dgm:t>
    </dgm:pt>
    <dgm:pt modelId="{951EBE1E-95B7-459B-A315-BBC99D271D11}" type="sibTrans" cxnId="{DFE23D92-9AA9-4418-A535-7E69CBF264BF}">
      <dgm:prSet/>
      <dgm:spPr/>
      <dgm:t>
        <a:bodyPr/>
        <a:lstStyle/>
        <a:p>
          <a:endParaRPr lang="en-US"/>
        </a:p>
      </dgm:t>
    </dgm:pt>
    <dgm:pt modelId="{BDB531B3-775D-41E4-8E04-59F66E861226}">
      <dgm:prSet/>
      <dgm:spPr/>
      <dgm:t>
        <a:bodyPr/>
        <a:lstStyle/>
        <a:p>
          <a:r>
            <a:rPr lang="en-US" altLang="en-US"/>
            <a:t>Example</a:t>
          </a:r>
          <a:endParaRPr lang="en-US" altLang="en-US" dirty="0"/>
        </a:p>
      </dgm:t>
    </dgm:pt>
    <dgm:pt modelId="{61195854-D780-43F6-88F4-55D35F6B7808}" type="parTrans" cxnId="{54109EA9-F1EB-4328-AF90-8C50D04C5DE9}">
      <dgm:prSet/>
      <dgm:spPr/>
      <dgm:t>
        <a:bodyPr/>
        <a:lstStyle/>
        <a:p>
          <a:endParaRPr lang="en-US"/>
        </a:p>
      </dgm:t>
    </dgm:pt>
    <dgm:pt modelId="{E417D5EB-C476-46AD-AE13-3FD550283568}" type="sibTrans" cxnId="{54109EA9-F1EB-4328-AF90-8C50D04C5DE9}">
      <dgm:prSet/>
      <dgm:spPr/>
      <dgm:t>
        <a:bodyPr/>
        <a:lstStyle/>
        <a:p>
          <a:endParaRPr lang="en-US"/>
        </a:p>
      </dgm:t>
    </dgm:pt>
    <dgm:pt modelId="{C4EE479F-2A17-4C43-8C3D-A335A46BCEEE}">
      <dgm:prSet/>
      <dgm:spPr/>
      <dgm:t>
        <a:bodyPr/>
        <a:lstStyle/>
        <a:p>
          <a:r>
            <a:rPr lang="en-US" altLang="en-US"/>
            <a:t>*a. At any time, system fails</a:t>
          </a:r>
          <a:endParaRPr lang="en-US" altLang="en-US" dirty="0"/>
        </a:p>
      </dgm:t>
    </dgm:pt>
    <dgm:pt modelId="{6F4DA40F-6A8D-4B2D-A5E6-84D696C57105}" type="parTrans" cxnId="{04FEA35E-4EF2-41B5-B939-5F4B7150F929}">
      <dgm:prSet/>
      <dgm:spPr/>
      <dgm:t>
        <a:bodyPr/>
        <a:lstStyle/>
        <a:p>
          <a:endParaRPr lang="en-US"/>
        </a:p>
      </dgm:t>
    </dgm:pt>
    <dgm:pt modelId="{D71731FD-8E53-496B-AD65-C71776199998}" type="sibTrans" cxnId="{04FEA35E-4EF2-41B5-B939-5F4B7150F929}">
      <dgm:prSet/>
      <dgm:spPr/>
      <dgm:t>
        <a:bodyPr/>
        <a:lstStyle/>
        <a:p>
          <a:endParaRPr lang="en-US"/>
        </a:p>
      </dgm:t>
    </dgm:pt>
    <dgm:pt modelId="{EF38B3AF-F8C4-485A-BCD8-26E1501D028D}">
      <dgm:prSet/>
      <dgm:spPr/>
      <dgm:t>
        <a:bodyPr/>
        <a:lstStyle/>
        <a:p>
          <a:r>
            <a:rPr lang="en-US" altLang="en-US"/>
            <a:t>1. Registrar starts again from the point of failure</a:t>
          </a:r>
          <a:endParaRPr lang="en-US" altLang="en-US" dirty="0"/>
        </a:p>
      </dgm:t>
    </dgm:pt>
    <dgm:pt modelId="{67F55E7F-9E1E-4CBB-9113-01FEE76DB7CB}" type="parTrans" cxnId="{4F124A90-69E9-4E08-B36F-7C96DA639C74}">
      <dgm:prSet/>
      <dgm:spPr/>
      <dgm:t>
        <a:bodyPr/>
        <a:lstStyle/>
        <a:p>
          <a:endParaRPr lang="en-US"/>
        </a:p>
      </dgm:t>
    </dgm:pt>
    <dgm:pt modelId="{E52A8BE9-8B0C-4E0E-B5FE-7207AAFC139C}" type="sibTrans" cxnId="{4F124A90-69E9-4E08-B36F-7C96DA639C74}">
      <dgm:prSet/>
      <dgm:spPr/>
      <dgm:t>
        <a:bodyPr/>
        <a:lstStyle/>
        <a:p>
          <a:endParaRPr lang="en-US"/>
        </a:p>
      </dgm:t>
    </dgm:pt>
    <dgm:pt modelId="{06399CC7-F21C-4568-854C-6F32ACF23CAD}">
      <dgm:prSet/>
      <dgm:spPr/>
      <dgm:t>
        <a:bodyPr/>
        <a:lstStyle/>
        <a:p>
          <a:r>
            <a:rPr lang="en-US" altLang="en-US"/>
            <a:t>2a. Incorrect semester</a:t>
          </a:r>
          <a:endParaRPr lang="en-US" altLang="en-US" dirty="0"/>
        </a:p>
      </dgm:t>
    </dgm:pt>
    <dgm:pt modelId="{B3545F87-6730-4348-9AEF-8661EB03B707}" type="parTrans" cxnId="{03A6EDF8-EC0C-4BE1-95FF-A44A107E916C}">
      <dgm:prSet/>
      <dgm:spPr/>
      <dgm:t>
        <a:bodyPr/>
        <a:lstStyle/>
        <a:p>
          <a:endParaRPr lang="en-US"/>
        </a:p>
      </dgm:t>
    </dgm:pt>
    <dgm:pt modelId="{30B3C8E7-02F0-40A5-BAEB-20C19480BFB7}" type="sibTrans" cxnId="{03A6EDF8-EC0C-4BE1-95FF-A44A107E916C}">
      <dgm:prSet/>
      <dgm:spPr/>
      <dgm:t>
        <a:bodyPr/>
        <a:lstStyle/>
        <a:p>
          <a:endParaRPr lang="en-US"/>
        </a:p>
      </dgm:t>
    </dgm:pt>
    <dgm:pt modelId="{7835C1FE-F2CD-426F-A273-2A13BB81ABDE}">
      <dgm:prSet/>
      <dgm:spPr/>
      <dgm:t>
        <a:bodyPr/>
        <a:lstStyle/>
        <a:p>
          <a:r>
            <a:rPr lang="en-US" altLang="en-US" dirty="0"/>
            <a:t>1. System signals error and rejects entry</a:t>
          </a:r>
          <a:endParaRPr lang="en-US" dirty="0"/>
        </a:p>
      </dgm:t>
    </dgm:pt>
    <dgm:pt modelId="{7D584747-7319-40D6-9653-111487F24C2F}" type="parTrans" cxnId="{7718FEDD-1D6B-4054-A390-905B7D83EF9E}">
      <dgm:prSet/>
      <dgm:spPr/>
      <dgm:t>
        <a:bodyPr/>
        <a:lstStyle/>
        <a:p>
          <a:endParaRPr lang="en-US"/>
        </a:p>
      </dgm:t>
    </dgm:pt>
    <dgm:pt modelId="{C8A7804F-726B-4A98-9035-38A46A578DBC}" type="sibTrans" cxnId="{7718FEDD-1D6B-4054-A390-905B7D83EF9E}">
      <dgm:prSet/>
      <dgm:spPr/>
      <dgm:t>
        <a:bodyPr/>
        <a:lstStyle/>
        <a:p>
          <a:endParaRPr lang="en-US"/>
        </a:p>
      </dgm:t>
    </dgm:pt>
    <dgm:pt modelId="{F7BEAA9A-0B6F-4693-9B92-037F628CAE44}" type="pres">
      <dgm:prSet presAssocID="{89931744-CF88-49DA-BB69-EDEBDAB325BF}" presName="linear" presStyleCnt="0">
        <dgm:presLayoutVars>
          <dgm:dir/>
          <dgm:animLvl val="lvl"/>
          <dgm:resizeHandles val="exact"/>
        </dgm:presLayoutVars>
      </dgm:prSet>
      <dgm:spPr/>
    </dgm:pt>
    <dgm:pt modelId="{23961024-3945-4123-B8AB-AEB124F5E5B6}" type="pres">
      <dgm:prSet presAssocID="{8F81EA6E-93BC-4C4C-A873-A118AD5B98FC}" presName="parentLin" presStyleCnt="0"/>
      <dgm:spPr/>
    </dgm:pt>
    <dgm:pt modelId="{7C100529-2358-400C-9A4C-9C9A96413EEF}" type="pres">
      <dgm:prSet presAssocID="{8F81EA6E-93BC-4C4C-A873-A118AD5B98FC}" presName="parentLeftMargin" presStyleLbl="node1" presStyleIdx="0" presStyleCnt="1"/>
      <dgm:spPr/>
    </dgm:pt>
    <dgm:pt modelId="{2B0C47CD-691C-4C61-9506-5B6F4D80F281}" type="pres">
      <dgm:prSet presAssocID="{8F81EA6E-93BC-4C4C-A873-A118AD5B98FC}" presName="parentText" presStyleLbl="node1" presStyleIdx="0" presStyleCnt="1">
        <dgm:presLayoutVars>
          <dgm:chMax val="0"/>
          <dgm:bulletEnabled val="1"/>
        </dgm:presLayoutVars>
      </dgm:prSet>
      <dgm:spPr/>
    </dgm:pt>
    <dgm:pt modelId="{B2C33DEB-C071-44D2-8D42-4ACB61D59A80}" type="pres">
      <dgm:prSet presAssocID="{8F81EA6E-93BC-4C4C-A873-A118AD5B98FC}" presName="negativeSpace" presStyleCnt="0"/>
      <dgm:spPr/>
    </dgm:pt>
    <dgm:pt modelId="{B822537E-BD59-4DAB-990C-C830BFA3B6AB}" type="pres">
      <dgm:prSet presAssocID="{8F81EA6E-93BC-4C4C-A873-A118AD5B98FC}" presName="childText" presStyleLbl="conFgAcc1" presStyleIdx="0" presStyleCnt="1">
        <dgm:presLayoutVars>
          <dgm:bulletEnabled val="1"/>
        </dgm:presLayoutVars>
      </dgm:prSet>
      <dgm:spPr/>
    </dgm:pt>
  </dgm:ptLst>
  <dgm:cxnLst>
    <dgm:cxn modelId="{81B59D1F-B613-48A5-BFC5-F887E26E3E7D}" type="presOf" srcId="{06399CC7-F21C-4568-854C-6F32ACF23CAD}" destId="{B822537E-BD59-4DAB-990C-C830BFA3B6AB}" srcOrd="0" destOrd="6" presId="urn:microsoft.com/office/officeart/2005/8/layout/list1"/>
    <dgm:cxn modelId="{DB235F31-34EB-45EC-97DF-EE416140EDC9}" type="presOf" srcId="{EF38B3AF-F8C4-485A-BCD8-26E1501D028D}" destId="{B822537E-BD59-4DAB-990C-C830BFA3B6AB}" srcOrd="0" destOrd="5" presId="urn:microsoft.com/office/officeart/2005/8/layout/list1"/>
    <dgm:cxn modelId="{6F1E1E36-79AD-4AF0-B4EC-95C688736843}" type="presOf" srcId="{7835C1FE-F2CD-426F-A273-2A13BB81ABDE}" destId="{B822537E-BD59-4DAB-990C-C830BFA3B6AB}" srcOrd="0" destOrd="7" presId="urn:microsoft.com/office/officeart/2005/8/layout/list1"/>
    <dgm:cxn modelId="{A3FD6C37-C08E-4ACF-9D9B-28A1875D5E75}" type="presOf" srcId="{7D337A3E-FB9D-42CD-AD40-50FC7710C8DD}" destId="{B822537E-BD59-4DAB-990C-C830BFA3B6AB}" srcOrd="0" destOrd="0" presId="urn:microsoft.com/office/officeart/2005/8/layout/list1"/>
    <dgm:cxn modelId="{04FEA35E-4EF2-41B5-B939-5F4B7150F929}" srcId="{BDB531B3-775D-41E4-8E04-59F66E861226}" destId="{C4EE479F-2A17-4C43-8C3D-A335A46BCEEE}" srcOrd="0" destOrd="0" parTransId="{6F4DA40F-6A8D-4B2D-A5E6-84D696C57105}" sibTransId="{D71731FD-8E53-496B-AD65-C71776199998}"/>
    <dgm:cxn modelId="{7A20C062-C553-451F-BAAF-47BFAD040BAC}" srcId="{8F81EA6E-93BC-4C4C-A873-A118AD5B98FC}" destId="{7D337A3E-FB9D-42CD-AD40-50FC7710C8DD}" srcOrd="0" destOrd="0" parTransId="{62887722-7FD4-441C-BFF3-E04D71AB9823}" sibTransId="{8B7DE126-661C-48FE-8815-E7B90E67DFA3}"/>
    <dgm:cxn modelId="{DFC54C6E-67F6-4DE6-97EC-F2B16797560A}" srcId="{89931744-CF88-49DA-BB69-EDEBDAB325BF}" destId="{8F81EA6E-93BC-4C4C-A873-A118AD5B98FC}" srcOrd="0" destOrd="0" parTransId="{A32B87AD-4197-4BE9-8D5E-EDB24D4202A8}" sibTransId="{AE63422B-B716-4FEA-BF7C-0080A608CA28}"/>
    <dgm:cxn modelId="{A881557A-AF34-4FED-9F89-B6DCC0D95146}" type="presOf" srcId="{8F81EA6E-93BC-4C4C-A873-A118AD5B98FC}" destId="{7C100529-2358-400C-9A4C-9C9A96413EEF}" srcOrd="0" destOrd="0" presId="urn:microsoft.com/office/officeart/2005/8/layout/list1"/>
    <dgm:cxn modelId="{83734A89-5076-4702-954A-22CEA2328E9F}" type="presOf" srcId="{5CFB812D-4237-4C60-BEA7-DCBB8201C961}" destId="{B822537E-BD59-4DAB-990C-C830BFA3B6AB}" srcOrd="0" destOrd="2" presId="urn:microsoft.com/office/officeart/2005/8/layout/list1"/>
    <dgm:cxn modelId="{BAB3BD8E-FF4D-4D04-96DE-E40C0F9C2413}" type="presOf" srcId="{53888F86-8D9B-4DAC-BC94-7A9683676F10}" destId="{B822537E-BD59-4DAB-990C-C830BFA3B6AB}" srcOrd="0" destOrd="8" presId="urn:microsoft.com/office/officeart/2005/8/layout/list1"/>
    <dgm:cxn modelId="{4F124A90-69E9-4E08-B36F-7C96DA639C74}" srcId="{C4EE479F-2A17-4C43-8C3D-A335A46BCEEE}" destId="{EF38B3AF-F8C4-485A-BCD8-26E1501D028D}" srcOrd="0" destOrd="0" parTransId="{67F55E7F-9E1E-4CBB-9113-01FEE76DB7CB}" sibTransId="{E52A8BE9-8B0C-4E0E-B5FE-7207AAFC139C}"/>
    <dgm:cxn modelId="{DFE23D92-9AA9-4418-A535-7E69CBF264BF}" srcId="{7D337A3E-FB9D-42CD-AD40-50FC7710C8DD}" destId="{5CFB812D-4237-4C60-BEA7-DCBB8201C961}" srcOrd="1" destOrd="0" parTransId="{31582B37-BAD6-43D6-8DA5-B81E7CC4E911}" sibTransId="{951EBE1E-95B7-459B-A315-BBC99D271D11}"/>
    <dgm:cxn modelId="{9C1D6596-F5EB-4FBC-9997-01E1FBE61150}" type="presOf" srcId="{0F6B2F95-0FB9-4B14-A88D-72525CC678A1}" destId="{B822537E-BD59-4DAB-990C-C830BFA3B6AB}" srcOrd="0" destOrd="1" presId="urn:microsoft.com/office/officeart/2005/8/layout/list1"/>
    <dgm:cxn modelId="{1EFD9EA8-52B5-4336-910D-DA6C327C6E26}" type="presOf" srcId="{89931744-CF88-49DA-BB69-EDEBDAB325BF}" destId="{F7BEAA9A-0B6F-4693-9B92-037F628CAE44}" srcOrd="0" destOrd="0" presId="urn:microsoft.com/office/officeart/2005/8/layout/list1"/>
    <dgm:cxn modelId="{54109EA9-F1EB-4328-AF90-8C50D04C5DE9}" srcId="{8F81EA6E-93BC-4C4C-A873-A118AD5B98FC}" destId="{BDB531B3-775D-41E4-8E04-59F66E861226}" srcOrd="1" destOrd="0" parTransId="{61195854-D780-43F6-88F4-55D35F6B7808}" sibTransId="{E417D5EB-C476-46AD-AE13-3FD550283568}"/>
    <dgm:cxn modelId="{C84909BB-9930-4547-848C-0264EA4C7BA1}" type="presOf" srcId="{C4EE479F-2A17-4C43-8C3D-A335A46BCEEE}" destId="{B822537E-BD59-4DAB-990C-C830BFA3B6AB}" srcOrd="0" destOrd="4" presId="urn:microsoft.com/office/officeart/2005/8/layout/list1"/>
    <dgm:cxn modelId="{442C34DA-9D1A-4EA2-A819-6D9BF432D6E1}" type="presOf" srcId="{BDB531B3-775D-41E4-8E04-59F66E861226}" destId="{B822537E-BD59-4DAB-990C-C830BFA3B6AB}" srcOrd="0" destOrd="3" presId="urn:microsoft.com/office/officeart/2005/8/layout/list1"/>
    <dgm:cxn modelId="{7718FEDD-1D6B-4054-A390-905B7D83EF9E}" srcId="{06399CC7-F21C-4568-854C-6F32ACF23CAD}" destId="{7835C1FE-F2CD-426F-A273-2A13BB81ABDE}" srcOrd="0" destOrd="0" parTransId="{7D584747-7319-40D6-9653-111487F24C2F}" sibTransId="{C8A7804F-726B-4A98-9035-38A46A578DBC}"/>
    <dgm:cxn modelId="{09E2B3E4-F97F-4B1E-B219-AC36B4D52295}" srcId="{8F81EA6E-93BC-4C4C-A873-A118AD5B98FC}" destId="{53888F86-8D9B-4DAC-BC94-7A9683676F10}" srcOrd="2" destOrd="0" parTransId="{5B4ADFD2-45A4-41DD-88CE-6A5E9DE20442}" sibTransId="{16CB8074-4A3D-4C68-A50F-7020063BFF4A}"/>
    <dgm:cxn modelId="{946257E9-F45D-445A-82F9-FBA62261A201}" type="presOf" srcId="{8F81EA6E-93BC-4C4C-A873-A118AD5B98FC}" destId="{2B0C47CD-691C-4C61-9506-5B6F4D80F281}" srcOrd="1" destOrd="0" presId="urn:microsoft.com/office/officeart/2005/8/layout/list1"/>
    <dgm:cxn modelId="{79CF99F4-DD45-4CE5-9E62-6E5DD4F24557}" srcId="{7D337A3E-FB9D-42CD-AD40-50FC7710C8DD}" destId="{0F6B2F95-0FB9-4B14-A88D-72525CC678A1}" srcOrd="0" destOrd="0" parTransId="{2C4B0F22-64B1-4119-93B2-1DBB15F36C9F}" sibTransId="{2BA8E01B-21A2-4C2D-BB9E-D5D40F2137FB}"/>
    <dgm:cxn modelId="{03A6EDF8-EC0C-4BE1-95FF-A44A107E916C}" srcId="{BDB531B3-775D-41E4-8E04-59F66E861226}" destId="{06399CC7-F21C-4568-854C-6F32ACF23CAD}" srcOrd="1" destOrd="0" parTransId="{B3545F87-6730-4348-9AEF-8661EB03B707}" sibTransId="{30B3C8E7-02F0-40A5-BAEB-20C19480BFB7}"/>
    <dgm:cxn modelId="{02ABE708-7C21-4FD6-A0B4-B37E3E545665}" type="presParOf" srcId="{F7BEAA9A-0B6F-4693-9B92-037F628CAE44}" destId="{23961024-3945-4123-B8AB-AEB124F5E5B6}" srcOrd="0" destOrd="0" presId="urn:microsoft.com/office/officeart/2005/8/layout/list1"/>
    <dgm:cxn modelId="{D72B129A-E743-4287-8D3D-E5D87F30EF89}" type="presParOf" srcId="{23961024-3945-4123-B8AB-AEB124F5E5B6}" destId="{7C100529-2358-400C-9A4C-9C9A96413EEF}" srcOrd="0" destOrd="0" presId="urn:microsoft.com/office/officeart/2005/8/layout/list1"/>
    <dgm:cxn modelId="{CB2FD6C0-F58E-48FD-AB3D-972D969C7C2F}" type="presParOf" srcId="{23961024-3945-4123-B8AB-AEB124F5E5B6}" destId="{2B0C47CD-691C-4C61-9506-5B6F4D80F281}" srcOrd="1" destOrd="0" presId="urn:microsoft.com/office/officeart/2005/8/layout/list1"/>
    <dgm:cxn modelId="{0531DFE2-252F-4A71-9ABA-55C9213DDE88}" type="presParOf" srcId="{F7BEAA9A-0B6F-4693-9B92-037F628CAE44}" destId="{B2C33DEB-C071-44D2-8D42-4ACB61D59A80}" srcOrd="1" destOrd="0" presId="urn:microsoft.com/office/officeart/2005/8/layout/list1"/>
    <dgm:cxn modelId="{F870B531-88C6-4F10-AD54-1EFE6B68273A}" type="presParOf" srcId="{F7BEAA9A-0B6F-4693-9B92-037F628CAE44}" destId="{B822537E-BD59-4DAB-990C-C830BFA3B6A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931744-CF88-49DA-BB69-EDEBDAB325BF}"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8F81EA6E-93BC-4C4C-A873-A118AD5B98FC}">
      <dgm:prSet/>
      <dgm:spPr/>
      <dgm:t>
        <a:bodyPr/>
        <a:lstStyle/>
        <a:p>
          <a:r>
            <a:rPr lang="en-US" dirty="0"/>
            <a:t>10. Special Requirements</a:t>
          </a:r>
        </a:p>
      </dgm:t>
    </dgm:pt>
    <dgm:pt modelId="{A32B87AD-4197-4BE9-8D5E-EDB24D4202A8}" type="parTrans" cxnId="{DFC54C6E-67F6-4DE6-97EC-F2B16797560A}">
      <dgm:prSet/>
      <dgm:spPr/>
      <dgm:t>
        <a:bodyPr/>
        <a:lstStyle/>
        <a:p>
          <a:endParaRPr lang="en-US"/>
        </a:p>
      </dgm:t>
    </dgm:pt>
    <dgm:pt modelId="{AE63422B-B716-4FEA-BF7C-0080A608CA28}" type="sibTrans" cxnId="{DFC54C6E-67F6-4DE6-97EC-F2B16797560A}">
      <dgm:prSet/>
      <dgm:spPr/>
      <dgm:t>
        <a:bodyPr/>
        <a:lstStyle/>
        <a:p>
          <a:endParaRPr lang="en-US"/>
        </a:p>
      </dgm:t>
    </dgm:pt>
    <dgm:pt modelId="{7D337A3E-FB9D-42CD-AD40-50FC7710C8DD}">
      <dgm:prSet/>
      <dgm:spPr/>
      <dgm:t>
        <a:bodyPr/>
        <a:lstStyle/>
        <a:p>
          <a:r>
            <a:rPr lang="en-US"/>
            <a:t>Non-Functional requirements, quality attributes or constraints such as</a:t>
          </a:r>
          <a:endParaRPr lang="en-US" dirty="0"/>
        </a:p>
      </dgm:t>
    </dgm:pt>
    <dgm:pt modelId="{62887722-7FD4-441C-BFF3-E04D71AB9823}" type="parTrans" cxnId="{7A20C062-C553-451F-BAAF-47BFAD040BAC}">
      <dgm:prSet/>
      <dgm:spPr/>
      <dgm:t>
        <a:bodyPr/>
        <a:lstStyle/>
        <a:p>
          <a:endParaRPr lang="en-US"/>
        </a:p>
      </dgm:t>
    </dgm:pt>
    <dgm:pt modelId="{8B7DE126-661C-48FE-8815-E7B90E67DFA3}" type="sibTrans" cxnId="{7A20C062-C553-451F-BAAF-47BFAD040BAC}">
      <dgm:prSet/>
      <dgm:spPr/>
      <dgm:t>
        <a:bodyPr/>
        <a:lstStyle/>
        <a:p>
          <a:endParaRPr lang="en-US"/>
        </a:p>
      </dgm:t>
    </dgm:pt>
    <dgm:pt modelId="{53888F86-8D9B-4DAC-BC94-7A9683676F10}">
      <dgm:prSet/>
      <dgm:spPr/>
      <dgm:t>
        <a:bodyPr/>
        <a:lstStyle/>
        <a:p>
          <a:endParaRPr lang="en-US" dirty="0"/>
        </a:p>
      </dgm:t>
    </dgm:pt>
    <dgm:pt modelId="{5B4ADFD2-45A4-41DD-88CE-6A5E9DE20442}" type="parTrans" cxnId="{09E2B3E4-F97F-4B1E-B219-AC36B4D52295}">
      <dgm:prSet/>
      <dgm:spPr/>
      <dgm:t>
        <a:bodyPr/>
        <a:lstStyle/>
        <a:p>
          <a:endParaRPr lang="en-US"/>
        </a:p>
      </dgm:t>
    </dgm:pt>
    <dgm:pt modelId="{16CB8074-4A3D-4C68-A50F-7020063BFF4A}" type="sibTrans" cxnId="{09E2B3E4-F97F-4B1E-B219-AC36B4D52295}">
      <dgm:prSet/>
      <dgm:spPr/>
      <dgm:t>
        <a:bodyPr/>
        <a:lstStyle/>
        <a:p>
          <a:endParaRPr lang="en-US"/>
        </a:p>
      </dgm:t>
    </dgm:pt>
    <dgm:pt modelId="{8C3E8296-F9EE-4C8E-A5E1-2D90CD0DFB3E}">
      <dgm:prSet/>
      <dgm:spPr/>
      <dgm:t>
        <a:bodyPr/>
        <a:lstStyle/>
        <a:p>
          <a:r>
            <a:rPr lang="en-US"/>
            <a:t>Static and dynamic performance requirements</a:t>
          </a:r>
          <a:endParaRPr lang="en-US" dirty="0"/>
        </a:p>
      </dgm:t>
    </dgm:pt>
    <dgm:pt modelId="{C085729E-E6F3-48B1-BA80-2196B45F29DB}" type="parTrans" cxnId="{901A6CD5-0F44-4ACB-A480-66F63A383BF3}">
      <dgm:prSet/>
      <dgm:spPr/>
      <dgm:t>
        <a:bodyPr/>
        <a:lstStyle/>
        <a:p>
          <a:endParaRPr lang="en-US"/>
        </a:p>
      </dgm:t>
    </dgm:pt>
    <dgm:pt modelId="{696F518F-A307-4539-BAD9-E6B8AA7CA07E}" type="sibTrans" cxnId="{901A6CD5-0F44-4ACB-A480-66F63A383BF3}">
      <dgm:prSet/>
      <dgm:spPr/>
      <dgm:t>
        <a:bodyPr/>
        <a:lstStyle/>
        <a:p>
          <a:endParaRPr lang="en-US"/>
        </a:p>
      </dgm:t>
    </dgm:pt>
    <dgm:pt modelId="{2221E5DC-9488-44A1-B99A-463DEB416B5A}">
      <dgm:prSet/>
      <dgm:spPr/>
      <dgm:t>
        <a:bodyPr/>
        <a:lstStyle/>
        <a:p>
          <a:r>
            <a:rPr lang="en-US"/>
            <a:t>Usability</a:t>
          </a:r>
          <a:endParaRPr lang="en-US" dirty="0"/>
        </a:p>
      </dgm:t>
    </dgm:pt>
    <dgm:pt modelId="{BBE78985-9793-42A8-8707-70DE6321129F}" type="parTrans" cxnId="{878E5A57-38C9-4AAA-B2DC-5A15734B7996}">
      <dgm:prSet/>
      <dgm:spPr/>
      <dgm:t>
        <a:bodyPr/>
        <a:lstStyle/>
        <a:p>
          <a:endParaRPr lang="en-US"/>
        </a:p>
      </dgm:t>
    </dgm:pt>
    <dgm:pt modelId="{DE1E8697-CFCB-4AB7-B6A8-D62D9E8406D7}" type="sibTrans" cxnId="{878E5A57-38C9-4AAA-B2DC-5A15734B7996}">
      <dgm:prSet/>
      <dgm:spPr/>
      <dgm:t>
        <a:bodyPr/>
        <a:lstStyle/>
        <a:p>
          <a:endParaRPr lang="en-US"/>
        </a:p>
      </dgm:t>
    </dgm:pt>
    <dgm:pt modelId="{A6646F50-E876-4C2D-8136-0F4B021688E9}">
      <dgm:prSet/>
      <dgm:spPr/>
      <dgm:t>
        <a:bodyPr/>
        <a:lstStyle/>
        <a:p>
          <a:r>
            <a:rPr lang="en-US"/>
            <a:t>Design constraints</a:t>
          </a:r>
          <a:endParaRPr lang="en-US" dirty="0"/>
        </a:p>
      </dgm:t>
    </dgm:pt>
    <dgm:pt modelId="{77D99568-593F-4298-9A31-0B482EE11177}" type="parTrans" cxnId="{F60E445C-AC5D-4F2C-813A-22568F643847}">
      <dgm:prSet/>
      <dgm:spPr/>
      <dgm:t>
        <a:bodyPr/>
        <a:lstStyle/>
        <a:p>
          <a:endParaRPr lang="en-US"/>
        </a:p>
      </dgm:t>
    </dgm:pt>
    <dgm:pt modelId="{C75741CC-B887-48DB-B371-6D9451A96725}" type="sibTrans" cxnId="{F60E445C-AC5D-4F2C-813A-22568F643847}">
      <dgm:prSet/>
      <dgm:spPr/>
      <dgm:t>
        <a:bodyPr/>
        <a:lstStyle/>
        <a:p>
          <a:endParaRPr lang="en-US"/>
        </a:p>
      </dgm:t>
    </dgm:pt>
    <dgm:pt modelId="{1A33F1AC-61F7-458F-824E-D1EB502A1186}">
      <dgm:prSet/>
      <dgm:spPr/>
      <dgm:t>
        <a:bodyPr/>
        <a:lstStyle/>
        <a:p>
          <a:endParaRPr lang="en-US" dirty="0"/>
        </a:p>
      </dgm:t>
    </dgm:pt>
    <dgm:pt modelId="{439690AA-4473-4549-8D16-E68615A5EE1E}" type="parTrans" cxnId="{75E70138-AD0C-4FF2-8D65-598D99C336FE}">
      <dgm:prSet/>
      <dgm:spPr/>
      <dgm:t>
        <a:bodyPr/>
        <a:lstStyle/>
        <a:p>
          <a:endParaRPr lang="en-US"/>
        </a:p>
      </dgm:t>
    </dgm:pt>
    <dgm:pt modelId="{D208D142-3755-417F-966F-B3D1D02E1FEF}" type="sibTrans" cxnId="{75E70138-AD0C-4FF2-8D65-598D99C336FE}">
      <dgm:prSet/>
      <dgm:spPr/>
      <dgm:t>
        <a:bodyPr/>
        <a:lstStyle/>
        <a:p>
          <a:endParaRPr lang="en-US"/>
        </a:p>
      </dgm:t>
    </dgm:pt>
    <dgm:pt modelId="{36C883AE-C0F5-45D1-BF84-1BAB09018698}">
      <dgm:prSet/>
      <dgm:spPr/>
      <dgm:t>
        <a:bodyPr/>
        <a:lstStyle/>
        <a:p>
          <a:r>
            <a:rPr lang="en-US"/>
            <a:t>Example</a:t>
          </a:r>
          <a:endParaRPr lang="en-US" dirty="0"/>
        </a:p>
      </dgm:t>
    </dgm:pt>
    <dgm:pt modelId="{48BD1B58-3D9A-43ED-85D7-47A6601E9657}" type="parTrans" cxnId="{A3650E79-9422-438F-9B2B-0690601B661A}">
      <dgm:prSet/>
      <dgm:spPr/>
      <dgm:t>
        <a:bodyPr/>
        <a:lstStyle/>
        <a:p>
          <a:endParaRPr lang="en-US"/>
        </a:p>
      </dgm:t>
    </dgm:pt>
    <dgm:pt modelId="{0DC2FD8B-2893-43C8-AD56-0433C3743E3B}" type="sibTrans" cxnId="{A3650E79-9422-438F-9B2B-0690601B661A}">
      <dgm:prSet/>
      <dgm:spPr/>
      <dgm:t>
        <a:bodyPr/>
        <a:lstStyle/>
        <a:p>
          <a:endParaRPr lang="en-US"/>
        </a:p>
      </dgm:t>
    </dgm:pt>
    <dgm:pt modelId="{0C84578B-2F5B-451C-9300-13E297ABA9B7}">
      <dgm:prSet/>
      <dgm:spPr/>
      <dgm:t>
        <a:bodyPr/>
        <a:lstStyle/>
        <a:p>
          <a:r>
            <a:rPr lang="en-US" dirty="0"/>
            <a:t>Registrar must be able to create curriculum offline and upload it into the system when ready</a:t>
          </a:r>
        </a:p>
      </dgm:t>
    </dgm:pt>
    <dgm:pt modelId="{A51566C0-D8C7-43D8-818D-94FB2F87CFBC}" type="parTrans" cxnId="{3937B028-E9C4-4F0B-A5E4-9A6ECDA3636A}">
      <dgm:prSet/>
      <dgm:spPr/>
      <dgm:t>
        <a:bodyPr/>
        <a:lstStyle/>
        <a:p>
          <a:endParaRPr lang="en-US"/>
        </a:p>
      </dgm:t>
    </dgm:pt>
    <dgm:pt modelId="{BCD572B1-CA29-48C4-9A57-D9F5D1DC74C8}" type="sibTrans" cxnId="{3937B028-E9C4-4F0B-A5E4-9A6ECDA3636A}">
      <dgm:prSet/>
      <dgm:spPr/>
      <dgm:t>
        <a:bodyPr/>
        <a:lstStyle/>
        <a:p>
          <a:endParaRPr lang="en-US"/>
        </a:p>
      </dgm:t>
    </dgm:pt>
    <dgm:pt modelId="{F7BEAA9A-0B6F-4693-9B92-037F628CAE44}" type="pres">
      <dgm:prSet presAssocID="{89931744-CF88-49DA-BB69-EDEBDAB325BF}" presName="linear" presStyleCnt="0">
        <dgm:presLayoutVars>
          <dgm:dir/>
          <dgm:animLvl val="lvl"/>
          <dgm:resizeHandles val="exact"/>
        </dgm:presLayoutVars>
      </dgm:prSet>
      <dgm:spPr/>
    </dgm:pt>
    <dgm:pt modelId="{23961024-3945-4123-B8AB-AEB124F5E5B6}" type="pres">
      <dgm:prSet presAssocID="{8F81EA6E-93BC-4C4C-A873-A118AD5B98FC}" presName="parentLin" presStyleCnt="0"/>
      <dgm:spPr/>
    </dgm:pt>
    <dgm:pt modelId="{7C100529-2358-400C-9A4C-9C9A96413EEF}" type="pres">
      <dgm:prSet presAssocID="{8F81EA6E-93BC-4C4C-A873-A118AD5B98FC}" presName="parentLeftMargin" presStyleLbl="node1" presStyleIdx="0" presStyleCnt="1"/>
      <dgm:spPr/>
    </dgm:pt>
    <dgm:pt modelId="{2B0C47CD-691C-4C61-9506-5B6F4D80F281}" type="pres">
      <dgm:prSet presAssocID="{8F81EA6E-93BC-4C4C-A873-A118AD5B98FC}" presName="parentText" presStyleLbl="node1" presStyleIdx="0" presStyleCnt="1">
        <dgm:presLayoutVars>
          <dgm:chMax val="0"/>
          <dgm:bulletEnabled val="1"/>
        </dgm:presLayoutVars>
      </dgm:prSet>
      <dgm:spPr/>
    </dgm:pt>
    <dgm:pt modelId="{B2C33DEB-C071-44D2-8D42-4ACB61D59A80}" type="pres">
      <dgm:prSet presAssocID="{8F81EA6E-93BC-4C4C-A873-A118AD5B98FC}" presName="negativeSpace" presStyleCnt="0"/>
      <dgm:spPr/>
    </dgm:pt>
    <dgm:pt modelId="{B822537E-BD59-4DAB-990C-C830BFA3B6AB}" type="pres">
      <dgm:prSet presAssocID="{8F81EA6E-93BC-4C4C-A873-A118AD5B98FC}" presName="childText" presStyleLbl="conFgAcc1" presStyleIdx="0" presStyleCnt="1">
        <dgm:presLayoutVars>
          <dgm:bulletEnabled val="1"/>
        </dgm:presLayoutVars>
      </dgm:prSet>
      <dgm:spPr/>
    </dgm:pt>
  </dgm:ptLst>
  <dgm:cxnLst>
    <dgm:cxn modelId="{CDA3FC1F-A38D-4566-9F37-2DF036E35CF6}" type="presOf" srcId="{1A33F1AC-61F7-458F-824E-D1EB502A1186}" destId="{B822537E-BD59-4DAB-990C-C830BFA3B6AB}" srcOrd="0" destOrd="4" presId="urn:microsoft.com/office/officeart/2005/8/layout/list1"/>
    <dgm:cxn modelId="{3937B028-E9C4-4F0B-A5E4-9A6ECDA3636A}" srcId="{36C883AE-C0F5-45D1-BF84-1BAB09018698}" destId="{0C84578B-2F5B-451C-9300-13E297ABA9B7}" srcOrd="0" destOrd="0" parTransId="{A51566C0-D8C7-43D8-818D-94FB2F87CFBC}" sibTransId="{BCD572B1-CA29-48C4-9A57-D9F5D1DC74C8}"/>
    <dgm:cxn modelId="{A3FD6C37-C08E-4ACF-9D9B-28A1875D5E75}" type="presOf" srcId="{7D337A3E-FB9D-42CD-AD40-50FC7710C8DD}" destId="{B822537E-BD59-4DAB-990C-C830BFA3B6AB}" srcOrd="0" destOrd="0" presId="urn:microsoft.com/office/officeart/2005/8/layout/list1"/>
    <dgm:cxn modelId="{75E70138-AD0C-4FF2-8D65-598D99C336FE}" srcId="{A6646F50-E876-4C2D-8136-0F4B021688E9}" destId="{1A33F1AC-61F7-458F-824E-D1EB502A1186}" srcOrd="0" destOrd="0" parTransId="{439690AA-4473-4549-8D16-E68615A5EE1E}" sibTransId="{D208D142-3755-417F-966F-B3D1D02E1FEF}"/>
    <dgm:cxn modelId="{F60E445C-AC5D-4F2C-813A-22568F643847}" srcId="{7D337A3E-FB9D-42CD-AD40-50FC7710C8DD}" destId="{A6646F50-E876-4C2D-8136-0F4B021688E9}" srcOrd="2" destOrd="0" parTransId="{77D99568-593F-4298-9A31-0B482EE11177}" sibTransId="{C75741CC-B887-48DB-B371-6D9451A96725}"/>
    <dgm:cxn modelId="{43B85F5E-E150-45F0-AC71-C9E7A25F5B3B}" type="presOf" srcId="{A6646F50-E876-4C2D-8136-0F4B021688E9}" destId="{B822537E-BD59-4DAB-990C-C830BFA3B6AB}" srcOrd="0" destOrd="3" presId="urn:microsoft.com/office/officeart/2005/8/layout/list1"/>
    <dgm:cxn modelId="{7A20C062-C553-451F-BAAF-47BFAD040BAC}" srcId="{8F81EA6E-93BC-4C4C-A873-A118AD5B98FC}" destId="{7D337A3E-FB9D-42CD-AD40-50FC7710C8DD}" srcOrd="0" destOrd="0" parTransId="{62887722-7FD4-441C-BFF3-E04D71AB9823}" sibTransId="{8B7DE126-661C-48FE-8815-E7B90E67DFA3}"/>
    <dgm:cxn modelId="{DFC54C6E-67F6-4DE6-97EC-F2B16797560A}" srcId="{89931744-CF88-49DA-BB69-EDEBDAB325BF}" destId="{8F81EA6E-93BC-4C4C-A873-A118AD5B98FC}" srcOrd="0" destOrd="0" parTransId="{A32B87AD-4197-4BE9-8D5E-EDB24D4202A8}" sibTransId="{AE63422B-B716-4FEA-BF7C-0080A608CA28}"/>
    <dgm:cxn modelId="{E5767D70-16BF-45CE-BC7E-60244F5A6DCA}" type="presOf" srcId="{8C3E8296-F9EE-4C8E-A5E1-2D90CD0DFB3E}" destId="{B822537E-BD59-4DAB-990C-C830BFA3B6AB}" srcOrd="0" destOrd="1" presId="urn:microsoft.com/office/officeart/2005/8/layout/list1"/>
    <dgm:cxn modelId="{848E3A52-B627-438E-B76C-33B8AF3BF878}" type="presOf" srcId="{0C84578B-2F5B-451C-9300-13E297ABA9B7}" destId="{B822537E-BD59-4DAB-990C-C830BFA3B6AB}" srcOrd="0" destOrd="6" presId="urn:microsoft.com/office/officeart/2005/8/layout/list1"/>
    <dgm:cxn modelId="{878E5A57-38C9-4AAA-B2DC-5A15734B7996}" srcId="{7D337A3E-FB9D-42CD-AD40-50FC7710C8DD}" destId="{2221E5DC-9488-44A1-B99A-463DEB416B5A}" srcOrd="1" destOrd="0" parTransId="{BBE78985-9793-42A8-8707-70DE6321129F}" sibTransId="{DE1E8697-CFCB-4AB7-B6A8-D62D9E8406D7}"/>
    <dgm:cxn modelId="{A3650E79-9422-438F-9B2B-0690601B661A}" srcId="{8F81EA6E-93BC-4C4C-A873-A118AD5B98FC}" destId="{36C883AE-C0F5-45D1-BF84-1BAB09018698}" srcOrd="1" destOrd="0" parTransId="{48BD1B58-3D9A-43ED-85D7-47A6601E9657}" sibTransId="{0DC2FD8B-2893-43C8-AD56-0433C3743E3B}"/>
    <dgm:cxn modelId="{A881557A-AF34-4FED-9F89-B6DCC0D95146}" type="presOf" srcId="{8F81EA6E-93BC-4C4C-A873-A118AD5B98FC}" destId="{7C100529-2358-400C-9A4C-9C9A96413EEF}" srcOrd="0" destOrd="0" presId="urn:microsoft.com/office/officeart/2005/8/layout/list1"/>
    <dgm:cxn modelId="{BEB1EB86-BCA8-43AF-BE83-95BA7A661469}" type="presOf" srcId="{36C883AE-C0F5-45D1-BF84-1BAB09018698}" destId="{B822537E-BD59-4DAB-990C-C830BFA3B6AB}" srcOrd="0" destOrd="5" presId="urn:microsoft.com/office/officeart/2005/8/layout/list1"/>
    <dgm:cxn modelId="{BAB3BD8E-FF4D-4D04-96DE-E40C0F9C2413}" type="presOf" srcId="{53888F86-8D9B-4DAC-BC94-7A9683676F10}" destId="{B822537E-BD59-4DAB-990C-C830BFA3B6AB}" srcOrd="0" destOrd="7" presId="urn:microsoft.com/office/officeart/2005/8/layout/list1"/>
    <dgm:cxn modelId="{1EFD9EA8-52B5-4336-910D-DA6C327C6E26}" type="presOf" srcId="{89931744-CF88-49DA-BB69-EDEBDAB325BF}" destId="{F7BEAA9A-0B6F-4693-9B92-037F628CAE44}" srcOrd="0" destOrd="0" presId="urn:microsoft.com/office/officeart/2005/8/layout/list1"/>
    <dgm:cxn modelId="{749D7ABE-7141-430B-94F5-7048BA2437E5}" type="presOf" srcId="{2221E5DC-9488-44A1-B99A-463DEB416B5A}" destId="{B822537E-BD59-4DAB-990C-C830BFA3B6AB}" srcOrd="0" destOrd="2" presId="urn:microsoft.com/office/officeart/2005/8/layout/list1"/>
    <dgm:cxn modelId="{901A6CD5-0F44-4ACB-A480-66F63A383BF3}" srcId="{7D337A3E-FB9D-42CD-AD40-50FC7710C8DD}" destId="{8C3E8296-F9EE-4C8E-A5E1-2D90CD0DFB3E}" srcOrd="0" destOrd="0" parTransId="{C085729E-E6F3-48B1-BA80-2196B45F29DB}" sibTransId="{696F518F-A307-4539-BAD9-E6B8AA7CA07E}"/>
    <dgm:cxn modelId="{09E2B3E4-F97F-4B1E-B219-AC36B4D52295}" srcId="{8F81EA6E-93BC-4C4C-A873-A118AD5B98FC}" destId="{53888F86-8D9B-4DAC-BC94-7A9683676F10}" srcOrd="2" destOrd="0" parTransId="{5B4ADFD2-45A4-41DD-88CE-6A5E9DE20442}" sibTransId="{16CB8074-4A3D-4C68-A50F-7020063BFF4A}"/>
    <dgm:cxn modelId="{946257E9-F45D-445A-82F9-FBA62261A201}" type="presOf" srcId="{8F81EA6E-93BC-4C4C-A873-A118AD5B98FC}" destId="{2B0C47CD-691C-4C61-9506-5B6F4D80F281}" srcOrd="1" destOrd="0" presId="urn:microsoft.com/office/officeart/2005/8/layout/list1"/>
    <dgm:cxn modelId="{02ABE708-7C21-4FD6-A0B4-B37E3E545665}" type="presParOf" srcId="{F7BEAA9A-0B6F-4693-9B92-037F628CAE44}" destId="{23961024-3945-4123-B8AB-AEB124F5E5B6}" srcOrd="0" destOrd="0" presId="urn:microsoft.com/office/officeart/2005/8/layout/list1"/>
    <dgm:cxn modelId="{D72B129A-E743-4287-8D3D-E5D87F30EF89}" type="presParOf" srcId="{23961024-3945-4123-B8AB-AEB124F5E5B6}" destId="{7C100529-2358-400C-9A4C-9C9A96413EEF}" srcOrd="0" destOrd="0" presId="urn:microsoft.com/office/officeart/2005/8/layout/list1"/>
    <dgm:cxn modelId="{CB2FD6C0-F58E-48FD-AB3D-972D969C7C2F}" type="presParOf" srcId="{23961024-3945-4123-B8AB-AEB124F5E5B6}" destId="{2B0C47CD-691C-4C61-9506-5B6F4D80F281}" srcOrd="1" destOrd="0" presId="urn:microsoft.com/office/officeart/2005/8/layout/list1"/>
    <dgm:cxn modelId="{0531DFE2-252F-4A71-9ABA-55C9213DDE88}" type="presParOf" srcId="{F7BEAA9A-0B6F-4693-9B92-037F628CAE44}" destId="{B2C33DEB-C071-44D2-8D42-4ACB61D59A80}" srcOrd="1" destOrd="0" presId="urn:microsoft.com/office/officeart/2005/8/layout/list1"/>
    <dgm:cxn modelId="{F870B531-88C6-4F10-AD54-1EFE6B68273A}" type="presParOf" srcId="{F7BEAA9A-0B6F-4693-9B92-037F628CAE44}" destId="{B822537E-BD59-4DAB-990C-C830BFA3B6A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931744-CF88-49DA-BB69-EDEBDAB325BF}"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8F81EA6E-93BC-4C4C-A873-A118AD5B98FC}">
      <dgm:prSet/>
      <dgm:spPr/>
      <dgm:t>
        <a:bodyPr/>
        <a:lstStyle/>
        <a:p>
          <a:r>
            <a:rPr lang="en-US" dirty="0"/>
            <a:t>11. </a:t>
          </a:r>
          <a:r>
            <a:rPr lang="en-US" altLang="en-US" b="1" dirty="0"/>
            <a:t>Technology &amp; Data Variation List</a:t>
          </a:r>
          <a:endParaRPr lang="en-US" dirty="0"/>
        </a:p>
      </dgm:t>
    </dgm:pt>
    <dgm:pt modelId="{A32B87AD-4197-4BE9-8D5E-EDB24D4202A8}" type="parTrans" cxnId="{DFC54C6E-67F6-4DE6-97EC-F2B16797560A}">
      <dgm:prSet/>
      <dgm:spPr/>
      <dgm:t>
        <a:bodyPr/>
        <a:lstStyle/>
        <a:p>
          <a:endParaRPr lang="en-US"/>
        </a:p>
      </dgm:t>
    </dgm:pt>
    <dgm:pt modelId="{AE63422B-B716-4FEA-BF7C-0080A608CA28}" type="sibTrans" cxnId="{DFC54C6E-67F6-4DE6-97EC-F2B16797560A}">
      <dgm:prSet/>
      <dgm:spPr/>
      <dgm:t>
        <a:bodyPr/>
        <a:lstStyle/>
        <a:p>
          <a:endParaRPr lang="en-US"/>
        </a:p>
      </dgm:t>
    </dgm:pt>
    <dgm:pt modelId="{7D337A3E-FB9D-42CD-AD40-50FC7710C8DD}">
      <dgm:prSet/>
      <dgm:spPr/>
      <dgm:t>
        <a:bodyPr/>
        <a:lstStyle/>
        <a:p>
          <a:r>
            <a:rPr lang="en-US" altLang="en-US" dirty="0"/>
            <a:t>Variations in technology</a:t>
          </a:r>
          <a:endParaRPr lang="en-US" dirty="0"/>
        </a:p>
      </dgm:t>
    </dgm:pt>
    <dgm:pt modelId="{62887722-7FD4-441C-BFF3-E04D71AB9823}" type="parTrans" cxnId="{7A20C062-C553-451F-BAAF-47BFAD040BAC}">
      <dgm:prSet/>
      <dgm:spPr/>
      <dgm:t>
        <a:bodyPr/>
        <a:lstStyle/>
        <a:p>
          <a:endParaRPr lang="en-US"/>
        </a:p>
      </dgm:t>
    </dgm:pt>
    <dgm:pt modelId="{8B7DE126-661C-48FE-8815-E7B90E67DFA3}" type="sibTrans" cxnId="{7A20C062-C553-451F-BAAF-47BFAD040BAC}">
      <dgm:prSet/>
      <dgm:spPr/>
      <dgm:t>
        <a:bodyPr/>
        <a:lstStyle/>
        <a:p>
          <a:endParaRPr lang="en-US"/>
        </a:p>
      </dgm:t>
    </dgm:pt>
    <dgm:pt modelId="{448B5FEB-67E0-48CF-8027-AC86C80C5DB4}">
      <dgm:prSet/>
      <dgm:spPr/>
      <dgm:t>
        <a:bodyPr/>
        <a:lstStyle/>
        <a:p>
          <a:r>
            <a:rPr lang="en-US" dirty="0"/>
            <a:t>12. </a:t>
          </a:r>
          <a:r>
            <a:rPr lang="en-US" altLang="en-US" b="1" dirty="0"/>
            <a:t>Frequency of Occurrence</a:t>
          </a:r>
          <a:endParaRPr lang="en-US" dirty="0"/>
        </a:p>
      </dgm:t>
    </dgm:pt>
    <dgm:pt modelId="{CB1A606C-CCED-4B7D-A278-B6C78DDAD8CC}" type="parTrans" cxnId="{F776F328-283D-422C-84BE-73F42D1CDBA2}">
      <dgm:prSet/>
      <dgm:spPr/>
      <dgm:t>
        <a:bodyPr/>
        <a:lstStyle/>
        <a:p>
          <a:endParaRPr lang="en-US"/>
        </a:p>
      </dgm:t>
    </dgm:pt>
    <dgm:pt modelId="{FAA90D36-4B17-4914-A6B7-5DDD793988BB}" type="sibTrans" cxnId="{F776F328-283D-422C-84BE-73F42D1CDBA2}">
      <dgm:prSet/>
      <dgm:spPr/>
      <dgm:t>
        <a:bodyPr/>
        <a:lstStyle/>
        <a:p>
          <a:endParaRPr lang="en-US"/>
        </a:p>
      </dgm:t>
    </dgm:pt>
    <dgm:pt modelId="{C007CBE0-17F0-4CAF-B2D6-71A51FD03CAB}">
      <dgm:prSet/>
      <dgm:spPr/>
      <dgm:t>
        <a:bodyPr/>
        <a:lstStyle/>
        <a:p>
          <a:r>
            <a:rPr lang="en-US" dirty="0"/>
            <a:t>13. </a:t>
          </a:r>
          <a:r>
            <a:rPr lang="en-US" altLang="en-US" b="1" dirty="0"/>
            <a:t>Open Issues/Miscellaneous</a:t>
          </a:r>
          <a:endParaRPr lang="en-US" dirty="0"/>
        </a:p>
      </dgm:t>
    </dgm:pt>
    <dgm:pt modelId="{84F1CD8D-0EB4-4A1F-A27E-81DA829DE94D}" type="parTrans" cxnId="{6DEE1555-04DD-4D52-A59C-E331D2E25971}">
      <dgm:prSet/>
      <dgm:spPr/>
      <dgm:t>
        <a:bodyPr/>
        <a:lstStyle/>
        <a:p>
          <a:endParaRPr lang="en-US"/>
        </a:p>
      </dgm:t>
    </dgm:pt>
    <dgm:pt modelId="{0306F914-525A-491F-9586-41E237A22FA0}" type="sibTrans" cxnId="{6DEE1555-04DD-4D52-A59C-E331D2E25971}">
      <dgm:prSet/>
      <dgm:spPr/>
      <dgm:t>
        <a:bodyPr/>
        <a:lstStyle/>
        <a:p>
          <a:endParaRPr lang="en-US"/>
        </a:p>
      </dgm:t>
    </dgm:pt>
    <dgm:pt modelId="{1858B623-E72C-4228-9C8D-E495D492584E}">
      <dgm:prSet/>
      <dgm:spPr/>
      <dgm:t>
        <a:bodyPr/>
        <a:lstStyle/>
        <a:p>
          <a:r>
            <a:rPr lang="en-US" dirty="0"/>
            <a:t>Dynamic list of current unresolved issues</a:t>
          </a:r>
        </a:p>
      </dgm:t>
    </dgm:pt>
    <dgm:pt modelId="{48EED7C7-8B5C-40C8-B4AF-256297F0F020}" type="parTrans" cxnId="{09DA7635-5611-4379-8DF8-8BC8EE75FF8D}">
      <dgm:prSet/>
      <dgm:spPr/>
      <dgm:t>
        <a:bodyPr/>
        <a:lstStyle/>
        <a:p>
          <a:endParaRPr lang="en-US"/>
        </a:p>
      </dgm:t>
    </dgm:pt>
    <dgm:pt modelId="{C7DA0BD7-A4C1-4658-9162-573DE71C19E9}" type="sibTrans" cxnId="{09DA7635-5611-4379-8DF8-8BC8EE75FF8D}">
      <dgm:prSet/>
      <dgm:spPr/>
      <dgm:t>
        <a:bodyPr/>
        <a:lstStyle/>
        <a:p>
          <a:endParaRPr lang="en-US"/>
        </a:p>
      </dgm:t>
    </dgm:pt>
    <dgm:pt modelId="{C4D7619E-2EFA-4FC8-9870-AB6AAADA2090}">
      <dgm:prSet/>
      <dgm:spPr/>
      <dgm:t>
        <a:bodyPr/>
        <a:lstStyle/>
        <a:p>
          <a:r>
            <a:rPr lang="en-US" altLang="en-US" dirty="0"/>
            <a:t>Variations in data</a:t>
          </a:r>
        </a:p>
      </dgm:t>
    </dgm:pt>
    <dgm:pt modelId="{AF4832BF-95F3-4FC8-8289-49666D20EEA9}" type="parTrans" cxnId="{B530BD89-59E2-4FF1-BCFD-CECBC3537A7B}">
      <dgm:prSet/>
      <dgm:spPr/>
      <dgm:t>
        <a:bodyPr/>
        <a:lstStyle/>
        <a:p>
          <a:endParaRPr lang="en-US"/>
        </a:p>
      </dgm:t>
    </dgm:pt>
    <dgm:pt modelId="{13028F63-DC9C-478E-ADD6-6FC8695C01FE}" type="sibTrans" cxnId="{B530BD89-59E2-4FF1-BCFD-CECBC3537A7B}">
      <dgm:prSet/>
      <dgm:spPr/>
      <dgm:t>
        <a:bodyPr/>
        <a:lstStyle/>
        <a:p>
          <a:endParaRPr lang="en-US"/>
        </a:p>
      </dgm:t>
    </dgm:pt>
    <dgm:pt modelId="{BBB01EEC-758E-441E-AEB2-FF751A90FCAF}">
      <dgm:prSet/>
      <dgm:spPr/>
      <dgm:t>
        <a:bodyPr/>
        <a:lstStyle/>
        <a:p>
          <a:r>
            <a:rPr lang="en-US" altLang="en-US" dirty="0"/>
            <a:t>When &amp; how often a use case will be used</a:t>
          </a:r>
          <a:endParaRPr lang="en-US" dirty="0"/>
        </a:p>
      </dgm:t>
    </dgm:pt>
    <dgm:pt modelId="{ED9E4CD6-46F4-453E-BEFD-AF290D660014}" type="sibTrans" cxnId="{28BFEE78-32B9-4DAD-845E-701C8769335E}">
      <dgm:prSet/>
      <dgm:spPr/>
      <dgm:t>
        <a:bodyPr/>
        <a:lstStyle/>
        <a:p>
          <a:endParaRPr lang="en-US"/>
        </a:p>
      </dgm:t>
    </dgm:pt>
    <dgm:pt modelId="{61B9D1E3-AAEF-4C81-8CFD-51CCAFB8B63D}" type="parTrans" cxnId="{28BFEE78-32B9-4DAD-845E-701C8769335E}">
      <dgm:prSet/>
      <dgm:spPr/>
      <dgm:t>
        <a:bodyPr/>
        <a:lstStyle/>
        <a:p>
          <a:endParaRPr lang="en-US"/>
        </a:p>
      </dgm:t>
    </dgm:pt>
    <dgm:pt modelId="{E4BCB79D-AC28-4D3D-82E9-9885935785FE}">
      <dgm:prSet/>
      <dgm:spPr/>
      <dgm:t>
        <a:bodyPr/>
        <a:lstStyle/>
        <a:p>
          <a:r>
            <a:rPr lang="en-US" altLang="en-US"/>
            <a:t>Min,max and average</a:t>
          </a:r>
          <a:endParaRPr lang="en-US" altLang="en-US" dirty="0"/>
        </a:p>
      </dgm:t>
    </dgm:pt>
    <dgm:pt modelId="{6BF3CFEB-B374-44CA-9B0F-A2D32C70591A}" type="parTrans" cxnId="{CE58A1D3-F666-4DFE-B43A-981AD0BF48C9}">
      <dgm:prSet/>
      <dgm:spPr/>
      <dgm:t>
        <a:bodyPr/>
        <a:lstStyle/>
        <a:p>
          <a:endParaRPr lang="en-US"/>
        </a:p>
      </dgm:t>
    </dgm:pt>
    <dgm:pt modelId="{2B472CAE-5433-42B5-8215-027F318CB2EE}" type="sibTrans" cxnId="{CE58A1D3-F666-4DFE-B43A-981AD0BF48C9}">
      <dgm:prSet/>
      <dgm:spPr/>
      <dgm:t>
        <a:bodyPr/>
        <a:lstStyle/>
        <a:p>
          <a:endParaRPr lang="en-US"/>
        </a:p>
      </dgm:t>
    </dgm:pt>
    <dgm:pt modelId="{CA4D284A-6456-42FC-BC85-E624A1ABFEF4}">
      <dgm:prSet/>
      <dgm:spPr/>
      <dgm:t>
        <a:bodyPr/>
        <a:lstStyle/>
        <a:p>
          <a:r>
            <a:rPr lang="en-US" altLang="en-US"/>
            <a:t>Number of times per actor per day</a:t>
          </a:r>
          <a:endParaRPr lang="en-US" altLang="en-US" dirty="0"/>
        </a:p>
      </dgm:t>
    </dgm:pt>
    <dgm:pt modelId="{D67B2136-3FCB-4ADC-A0CF-EAA5646032E6}" type="parTrans" cxnId="{9AC6D3CE-0700-4CA0-BA0D-FC172CF5E857}">
      <dgm:prSet/>
      <dgm:spPr/>
      <dgm:t>
        <a:bodyPr/>
        <a:lstStyle/>
        <a:p>
          <a:endParaRPr lang="en-US"/>
        </a:p>
      </dgm:t>
    </dgm:pt>
    <dgm:pt modelId="{9E494490-5FC8-46E0-B457-B06B70AE785B}" type="sibTrans" cxnId="{9AC6D3CE-0700-4CA0-BA0D-FC172CF5E857}">
      <dgm:prSet/>
      <dgm:spPr/>
      <dgm:t>
        <a:bodyPr/>
        <a:lstStyle/>
        <a:p>
          <a:endParaRPr lang="en-US"/>
        </a:p>
      </dgm:t>
    </dgm:pt>
    <dgm:pt modelId="{5EB8B54F-A3DB-4D4E-83C5-19F1FB538487}">
      <dgm:prSet/>
      <dgm:spPr/>
      <dgm:t>
        <a:bodyPr/>
        <a:lstStyle/>
        <a:p>
          <a:r>
            <a:rPr lang="en-US" altLang="en-US" dirty="0"/>
            <a:t>Example: This activity occurs for a week 4 months prior to the beginning of a semester. 10 concurrent users create curriculum consisting of 900 course sections</a:t>
          </a:r>
        </a:p>
      </dgm:t>
    </dgm:pt>
    <dgm:pt modelId="{7197508E-0DDD-405F-93A5-996E9999EA31}" type="parTrans" cxnId="{66413303-DF02-4102-9052-C4359662E246}">
      <dgm:prSet/>
      <dgm:spPr/>
      <dgm:t>
        <a:bodyPr/>
        <a:lstStyle/>
        <a:p>
          <a:endParaRPr lang="en-US"/>
        </a:p>
      </dgm:t>
    </dgm:pt>
    <dgm:pt modelId="{25A60F1C-AF6B-475C-914A-6EC47468EEFA}" type="sibTrans" cxnId="{66413303-DF02-4102-9052-C4359662E246}">
      <dgm:prSet/>
      <dgm:spPr/>
      <dgm:t>
        <a:bodyPr/>
        <a:lstStyle/>
        <a:p>
          <a:endParaRPr lang="en-US"/>
        </a:p>
      </dgm:t>
    </dgm:pt>
    <dgm:pt modelId="{F7BEAA9A-0B6F-4693-9B92-037F628CAE44}" type="pres">
      <dgm:prSet presAssocID="{89931744-CF88-49DA-BB69-EDEBDAB325BF}" presName="linear" presStyleCnt="0">
        <dgm:presLayoutVars>
          <dgm:dir/>
          <dgm:animLvl val="lvl"/>
          <dgm:resizeHandles val="exact"/>
        </dgm:presLayoutVars>
      </dgm:prSet>
      <dgm:spPr/>
    </dgm:pt>
    <dgm:pt modelId="{23961024-3945-4123-B8AB-AEB124F5E5B6}" type="pres">
      <dgm:prSet presAssocID="{8F81EA6E-93BC-4C4C-A873-A118AD5B98FC}" presName="parentLin" presStyleCnt="0"/>
      <dgm:spPr/>
    </dgm:pt>
    <dgm:pt modelId="{7C100529-2358-400C-9A4C-9C9A96413EEF}" type="pres">
      <dgm:prSet presAssocID="{8F81EA6E-93BC-4C4C-A873-A118AD5B98FC}" presName="parentLeftMargin" presStyleLbl="node1" presStyleIdx="0" presStyleCnt="3"/>
      <dgm:spPr/>
    </dgm:pt>
    <dgm:pt modelId="{2B0C47CD-691C-4C61-9506-5B6F4D80F281}" type="pres">
      <dgm:prSet presAssocID="{8F81EA6E-93BC-4C4C-A873-A118AD5B98FC}" presName="parentText" presStyleLbl="node1" presStyleIdx="0" presStyleCnt="3">
        <dgm:presLayoutVars>
          <dgm:chMax val="0"/>
          <dgm:bulletEnabled val="1"/>
        </dgm:presLayoutVars>
      </dgm:prSet>
      <dgm:spPr/>
    </dgm:pt>
    <dgm:pt modelId="{B2C33DEB-C071-44D2-8D42-4ACB61D59A80}" type="pres">
      <dgm:prSet presAssocID="{8F81EA6E-93BC-4C4C-A873-A118AD5B98FC}" presName="negativeSpace" presStyleCnt="0"/>
      <dgm:spPr/>
    </dgm:pt>
    <dgm:pt modelId="{B822537E-BD59-4DAB-990C-C830BFA3B6AB}" type="pres">
      <dgm:prSet presAssocID="{8F81EA6E-93BC-4C4C-A873-A118AD5B98FC}" presName="childText" presStyleLbl="conFgAcc1" presStyleIdx="0" presStyleCnt="3">
        <dgm:presLayoutVars>
          <dgm:bulletEnabled val="1"/>
        </dgm:presLayoutVars>
      </dgm:prSet>
      <dgm:spPr/>
    </dgm:pt>
    <dgm:pt modelId="{A51C3BFB-059A-4689-B361-1A8B915EA461}" type="pres">
      <dgm:prSet presAssocID="{AE63422B-B716-4FEA-BF7C-0080A608CA28}" presName="spaceBetweenRectangles" presStyleCnt="0"/>
      <dgm:spPr/>
    </dgm:pt>
    <dgm:pt modelId="{3E8923C6-05DA-4BA5-BBF4-A1CACDF799ED}" type="pres">
      <dgm:prSet presAssocID="{448B5FEB-67E0-48CF-8027-AC86C80C5DB4}" presName="parentLin" presStyleCnt="0"/>
      <dgm:spPr/>
    </dgm:pt>
    <dgm:pt modelId="{31118C33-C04E-41E6-88BD-CB931485E24F}" type="pres">
      <dgm:prSet presAssocID="{448B5FEB-67E0-48CF-8027-AC86C80C5DB4}" presName="parentLeftMargin" presStyleLbl="node1" presStyleIdx="0" presStyleCnt="3"/>
      <dgm:spPr/>
    </dgm:pt>
    <dgm:pt modelId="{C530322E-3A4B-4E23-889A-463DB79F5D04}" type="pres">
      <dgm:prSet presAssocID="{448B5FEB-67E0-48CF-8027-AC86C80C5DB4}" presName="parentText" presStyleLbl="node1" presStyleIdx="1" presStyleCnt="3">
        <dgm:presLayoutVars>
          <dgm:chMax val="0"/>
          <dgm:bulletEnabled val="1"/>
        </dgm:presLayoutVars>
      </dgm:prSet>
      <dgm:spPr/>
    </dgm:pt>
    <dgm:pt modelId="{F0E566E0-B32E-41D9-89EE-68FF441032FF}" type="pres">
      <dgm:prSet presAssocID="{448B5FEB-67E0-48CF-8027-AC86C80C5DB4}" presName="negativeSpace" presStyleCnt="0"/>
      <dgm:spPr/>
    </dgm:pt>
    <dgm:pt modelId="{7F65DFA6-1602-4EE3-9828-EBB54CF3BF41}" type="pres">
      <dgm:prSet presAssocID="{448B5FEB-67E0-48CF-8027-AC86C80C5DB4}" presName="childText" presStyleLbl="conFgAcc1" presStyleIdx="1" presStyleCnt="3" custLinFactNeighborX="-1264" custLinFactNeighborY="-37623">
        <dgm:presLayoutVars>
          <dgm:bulletEnabled val="1"/>
        </dgm:presLayoutVars>
      </dgm:prSet>
      <dgm:spPr/>
    </dgm:pt>
    <dgm:pt modelId="{76791EB9-CCAB-4EF4-9F88-C511D344C85F}" type="pres">
      <dgm:prSet presAssocID="{FAA90D36-4B17-4914-A6B7-5DDD793988BB}" presName="spaceBetweenRectangles" presStyleCnt="0"/>
      <dgm:spPr/>
    </dgm:pt>
    <dgm:pt modelId="{ED96F216-782D-4057-A566-73BEA44CD200}" type="pres">
      <dgm:prSet presAssocID="{C007CBE0-17F0-4CAF-B2D6-71A51FD03CAB}" presName="parentLin" presStyleCnt="0"/>
      <dgm:spPr/>
    </dgm:pt>
    <dgm:pt modelId="{ED668622-941A-4971-BAAA-FCC5D16E77D4}" type="pres">
      <dgm:prSet presAssocID="{C007CBE0-17F0-4CAF-B2D6-71A51FD03CAB}" presName="parentLeftMargin" presStyleLbl="node1" presStyleIdx="1" presStyleCnt="3"/>
      <dgm:spPr/>
    </dgm:pt>
    <dgm:pt modelId="{4D340408-09AD-4DA4-B6E0-84604B639F34}" type="pres">
      <dgm:prSet presAssocID="{C007CBE0-17F0-4CAF-B2D6-71A51FD03CAB}" presName="parentText" presStyleLbl="node1" presStyleIdx="2" presStyleCnt="3">
        <dgm:presLayoutVars>
          <dgm:chMax val="0"/>
          <dgm:bulletEnabled val="1"/>
        </dgm:presLayoutVars>
      </dgm:prSet>
      <dgm:spPr/>
    </dgm:pt>
    <dgm:pt modelId="{815A3C3F-7197-40BF-98A0-394638C4E97E}" type="pres">
      <dgm:prSet presAssocID="{C007CBE0-17F0-4CAF-B2D6-71A51FD03CAB}" presName="negativeSpace" presStyleCnt="0"/>
      <dgm:spPr/>
    </dgm:pt>
    <dgm:pt modelId="{815DBBD2-5F31-47D9-9F01-36B5788083EF}" type="pres">
      <dgm:prSet presAssocID="{C007CBE0-17F0-4CAF-B2D6-71A51FD03CAB}" presName="childText" presStyleLbl="conFgAcc1" presStyleIdx="2" presStyleCnt="3">
        <dgm:presLayoutVars>
          <dgm:bulletEnabled val="1"/>
        </dgm:presLayoutVars>
      </dgm:prSet>
      <dgm:spPr/>
    </dgm:pt>
  </dgm:ptLst>
  <dgm:cxnLst>
    <dgm:cxn modelId="{66413303-DF02-4102-9052-C4359662E246}" srcId="{448B5FEB-67E0-48CF-8027-AC86C80C5DB4}" destId="{5EB8B54F-A3DB-4D4E-83C5-19F1FB538487}" srcOrd="3" destOrd="0" parTransId="{7197508E-0DDD-405F-93A5-996E9999EA31}" sibTransId="{25A60F1C-AF6B-475C-914A-6EC47468EEFA}"/>
    <dgm:cxn modelId="{9A77620F-EE0B-4DE9-BECF-E08CA10E49C5}" type="presOf" srcId="{C007CBE0-17F0-4CAF-B2D6-71A51FD03CAB}" destId="{4D340408-09AD-4DA4-B6E0-84604B639F34}" srcOrd="1" destOrd="0" presId="urn:microsoft.com/office/officeart/2005/8/layout/list1"/>
    <dgm:cxn modelId="{F776F328-283D-422C-84BE-73F42D1CDBA2}" srcId="{89931744-CF88-49DA-BB69-EDEBDAB325BF}" destId="{448B5FEB-67E0-48CF-8027-AC86C80C5DB4}" srcOrd="1" destOrd="0" parTransId="{CB1A606C-CCED-4B7D-A278-B6C78DDAD8CC}" sibTransId="{FAA90D36-4B17-4914-A6B7-5DDD793988BB}"/>
    <dgm:cxn modelId="{13FA2F2F-6913-4529-A614-B00645F02373}" type="presOf" srcId="{1858B623-E72C-4228-9C8D-E495D492584E}" destId="{815DBBD2-5F31-47D9-9F01-36B5788083EF}" srcOrd="0" destOrd="0" presId="urn:microsoft.com/office/officeart/2005/8/layout/list1"/>
    <dgm:cxn modelId="{09DA7635-5611-4379-8DF8-8BC8EE75FF8D}" srcId="{C007CBE0-17F0-4CAF-B2D6-71A51FD03CAB}" destId="{1858B623-E72C-4228-9C8D-E495D492584E}" srcOrd="0" destOrd="0" parTransId="{48EED7C7-8B5C-40C8-B4AF-256297F0F020}" sibTransId="{C7DA0BD7-A4C1-4658-9162-573DE71C19E9}"/>
    <dgm:cxn modelId="{A3FD6C37-C08E-4ACF-9D9B-28A1875D5E75}" type="presOf" srcId="{7D337A3E-FB9D-42CD-AD40-50FC7710C8DD}" destId="{B822537E-BD59-4DAB-990C-C830BFA3B6AB}" srcOrd="0" destOrd="0" presId="urn:microsoft.com/office/officeart/2005/8/layout/list1"/>
    <dgm:cxn modelId="{6A137F38-7730-4F51-9DA3-D3D1310E95BF}" type="presOf" srcId="{448B5FEB-67E0-48CF-8027-AC86C80C5DB4}" destId="{C530322E-3A4B-4E23-889A-463DB79F5D04}" srcOrd="1" destOrd="0" presId="urn:microsoft.com/office/officeart/2005/8/layout/list1"/>
    <dgm:cxn modelId="{7A20C062-C553-451F-BAAF-47BFAD040BAC}" srcId="{8F81EA6E-93BC-4C4C-A873-A118AD5B98FC}" destId="{7D337A3E-FB9D-42CD-AD40-50FC7710C8DD}" srcOrd="0" destOrd="0" parTransId="{62887722-7FD4-441C-BFF3-E04D71AB9823}" sibTransId="{8B7DE126-661C-48FE-8815-E7B90E67DFA3}"/>
    <dgm:cxn modelId="{28A4B163-34E9-4217-BB4E-A13E50B2152F}" type="presOf" srcId="{BBB01EEC-758E-441E-AEB2-FF751A90FCAF}" destId="{7F65DFA6-1602-4EE3-9828-EBB54CF3BF41}" srcOrd="0" destOrd="0" presId="urn:microsoft.com/office/officeart/2005/8/layout/list1"/>
    <dgm:cxn modelId="{DFC54C6E-67F6-4DE6-97EC-F2B16797560A}" srcId="{89931744-CF88-49DA-BB69-EDEBDAB325BF}" destId="{8F81EA6E-93BC-4C4C-A873-A118AD5B98FC}" srcOrd="0" destOrd="0" parTransId="{A32B87AD-4197-4BE9-8D5E-EDB24D4202A8}" sibTransId="{AE63422B-B716-4FEA-BF7C-0080A608CA28}"/>
    <dgm:cxn modelId="{C073B751-4FF7-4A26-B14A-CDDA93B98292}" type="presOf" srcId="{5EB8B54F-A3DB-4D4E-83C5-19F1FB538487}" destId="{7F65DFA6-1602-4EE3-9828-EBB54CF3BF41}" srcOrd="0" destOrd="3" presId="urn:microsoft.com/office/officeart/2005/8/layout/list1"/>
    <dgm:cxn modelId="{00D89D54-DC90-4470-8BE2-6DEC1ACE7527}" type="presOf" srcId="{448B5FEB-67E0-48CF-8027-AC86C80C5DB4}" destId="{31118C33-C04E-41E6-88BD-CB931485E24F}" srcOrd="0" destOrd="0" presId="urn:microsoft.com/office/officeart/2005/8/layout/list1"/>
    <dgm:cxn modelId="{6DEE1555-04DD-4D52-A59C-E331D2E25971}" srcId="{89931744-CF88-49DA-BB69-EDEBDAB325BF}" destId="{C007CBE0-17F0-4CAF-B2D6-71A51FD03CAB}" srcOrd="2" destOrd="0" parTransId="{84F1CD8D-0EB4-4A1F-A27E-81DA829DE94D}" sibTransId="{0306F914-525A-491F-9586-41E237A22FA0}"/>
    <dgm:cxn modelId="{28BFEE78-32B9-4DAD-845E-701C8769335E}" srcId="{448B5FEB-67E0-48CF-8027-AC86C80C5DB4}" destId="{BBB01EEC-758E-441E-AEB2-FF751A90FCAF}" srcOrd="0" destOrd="0" parTransId="{61B9D1E3-AAEF-4C81-8CFD-51CCAFB8B63D}" sibTransId="{ED9E4CD6-46F4-453E-BEFD-AF290D660014}"/>
    <dgm:cxn modelId="{A881557A-AF34-4FED-9F89-B6DCC0D95146}" type="presOf" srcId="{8F81EA6E-93BC-4C4C-A873-A118AD5B98FC}" destId="{7C100529-2358-400C-9A4C-9C9A96413EEF}" srcOrd="0" destOrd="0" presId="urn:microsoft.com/office/officeart/2005/8/layout/list1"/>
    <dgm:cxn modelId="{B530BD89-59E2-4FF1-BCFD-CECBC3537A7B}" srcId="{8F81EA6E-93BC-4C4C-A873-A118AD5B98FC}" destId="{C4D7619E-2EFA-4FC8-9870-AB6AAADA2090}" srcOrd="1" destOrd="0" parTransId="{AF4832BF-95F3-4FC8-8289-49666D20EEA9}" sibTransId="{13028F63-DC9C-478E-ADD6-6FC8695C01FE}"/>
    <dgm:cxn modelId="{31829990-4B68-4613-9C77-582C64519642}" type="presOf" srcId="{CA4D284A-6456-42FC-BC85-E624A1ABFEF4}" destId="{7F65DFA6-1602-4EE3-9828-EBB54CF3BF41}" srcOrd="0" destOrd="2" presId="urn:microsoft.com/office/officeart/2005/8/layout/list1"/>
    <dgm:cxn modelId="{1EFD9EA8-52B5-4336-910D-DA6C327C6E26}" type="presOf" srcId="{89931744-CF88-49DA-BB69-EDEBDAB325BF}" destId="{F7BEAA9A-0B6F-4693-9B92-037F628CAE44}" srcOrd="0" destOrd="0" presId="urn:microsoft.com/office/officeart/2005/8/layout/list1"/>
    <dgm:cxn modelId="{3AF3C9AA-52A2-43CC-B17E-2ED8CC2964BC}" type="presOf" srcId="{E4BCB79D-AC28-4D3D-82E9-9885935785FE}" destId="{7F65DFA6-1602-4EE3-9828-EBB54CF3BF41}" srcOrd="0" destOrd="1" presId="urn:microsoft.com/office/officeart/2005/8/layout/list1"/>
    <dgm:cxn modelId="{9AC6D3CE-0700-4CA0-BA0D-FC172CF5E857}" srcId="{448B5FEB-67E0-48CF-8027-AC86C80C5DB4}" destId="{CA4D284A-6456-42FC-BC85-E624A1ABFEF4}" srcOrd="2" destOrd="0" parTransId="{D67B2136-3FCB-4ADC-A0CF-EAA5646032E6}" sibTransId="{9E494490-5FC8-46E0-B457-B06B70AE785B}"/>
    <dgm:cxn modelId="{B72E8CD0-B83D-46AC-AB3B-4DACE83578DC}" type="presOf" srcId="{C4D7619E-2EFA-4FC8-9870-AB6AAADA2090}" destId="{B822537E-BD59-4DAB-990C-C830BFA3B6AB}" srcOrd="0" destOrd="1" presId="urn:microsoft.com/office/officeart/2005/8/layout/list1"/>
    <dgm:cxn modelId="{CE58A1D3-F666-4DFE-B43A-981AD0BF48C9}" srcId="{448B5FEB-67E0-48CF-8027-AC86C80C5DB4}" destId="{E4BCB79D-AC28-4D3D-82E9-9885935785FE}" srcOrd="1" destOrd="0" parTransId="{6BF3CFEB-B374-44CA-9B0F-A2D32C70591A}" sibTransId="{2B472CAE-5433-42B5-8215-027F318CB2EE}"/>
    <dgm:cxn modelId="{79C533D6-EE2B-49EE-AA42-6E47C0658CC4}" type="presOf" srcId="{C007CBE0-17F0-4CAF-B2D6-71A51FD03CAB}" destId="{ED668622-941A-4971-BAAA-FCC5D16E77D4}" srcOrd="0" destOrd="0" presId="urn:microsoft.com/office/officeart/2005/8/layout/list1"/>
    <dgm:cxn modelId="{946257E9-F45D-445A-82F9-FBA62261A201}" type="presOf" srcId="{8F81EA6E-93BC-4C4C-A873-A118AD5B98FC}" destId="{2B0C47CD-691C-4C61-9506-5B6F4D80F281}" srcOrd="1" destOrd="0" presId="urn:microsoft.com/office/officeart/2005/8/layout/list1"/>
    <dgm:cxn modelId="{02ABE708-7C21-4FD6-A0B4-B37E3E545665}" type="presParOf" srcId="{F7BEAA9A-0B6F-4693-9B92-037F628CAE44}" destId="{23961024-3945-4123-B8AB-AEB124F5E5B6}" srcOrd="0" destOrd="0" presId="urn:microsoft.com/office/officeart/2005/8/layout/list1"/>
    <dgm:cxn modelId="{D72B129A-E743-4287-8D3D-E5D87F30EF89}" type="presParOf" srcId="{23961024-3945-4123-B8AB-AEB124F5E5B6}" destId="{7C100529-2358-400C-9A4C-9C9A96413EEF}" srcOrd="0" destOrd="0" presId="urn:microsoft.com/office/officeart/2005/8/layout/list1"/>
    <dgm:cxn modelId="{CB2FD6C0-F58E-48FD-AB3D-972D969C7C2F}" type="presParOf" srcId="{23961024-3945-4123-B8AB-AEB124F5E5B6}" destId="{2B0C47CD-691C-4C61-9506-5B6F4D80F281}" srcOrd="1" destOrd="0" presId="urn:microsoft.com/office/officeart/2005/8/layout/list1"/>
    <dgm:cxn modelId="{0531DFE2-252F-4A71-9ABA-55C9213DDE88}" type="presParOf" srcId="{F7BEAA9A-0B6F-4693-9B92-037F628CAE44}" destId="{B2C33DEB-C071-44D2-8D42-4ACB61D59A80}" srcOrd="1" destOrd="0" presId="urn:microsoft.com/office/officeart/2005/8/layout/list1"/>
    <dgm:cxn modelId="{F870B531-88C6-4F10-AD54-1EFE6B68273A}" type="presParOf" srcId="{F7BEAA9A-0B6F-4693-9B92-037F628CAE44}" destId="{B822537E-BD59-4DAB-990C-C830BFA3B6AB}" srcOrd="2" destOrd="0" presId="urn:microsoft.com/office/officeart/2005/8/layout/list1"/>
    <dgm:cxn modelId="{C8593BD6-02DD-4345-BDA8-36B81A6846CE}" type="presParOf" srcId="{F7BEAA9A-0B6F-4693-9B92-037F628CAE44}" destId="{A51C3BFB-059A-4689-B361-1A8B915EA461}" srcOrd="3" destOrd="0" presId="urn:microsoft.com/office/officeart/2005/8/layout/list1"/>
    <dgm:cxn modelId="{4801794C-0516-4058-BE0A-3764F0C7121C}" type="presParOf" srcId="{F7BEAA9A-0B6F-4693-9B92-037F628CAE44}" destId="{3E8923C6-05DA-4BA5-BBF4-A1CACDF799ED}" srcOrd="4" destOrd="0" presId="urn:microsoft.com/office/officeart/2005/8/layout/list1"/>
    <dgm:cxn modelId="{B6F3C4EF-DB61-4440-92B7-C04DBDA60241}" type="presParOf" srcId="{3E8923C6-05DA-4BA5-BBF4-A1CACDF799ED}" destId="{31118C33-C04E-41E6-88BD-CB931485E24F}" srcOrd="0" destOrd="0" presId="urn:microsoft.com/office/officeart/2005/8/layout/list1"/>
    <dgm:cxn modelId="{8031673A-B29D-4463-998A-FB8217B5674E}" type="presParOf" srcId="{3E8923C6-05DA-4BA5-BBF4-A1CACDF799ED}" destId="{C530322E-3A4B-4E23-889A-463DB79F5D04}" srcOrd="1" destOrd="0" presId="urn:microsoft.com/office/officeart/2005/8/layout/list1"/>
    <dgm:cxn modelId="{8B0F4EFB-5497-4828-850F-0B7A5C853538}" type="presParOf" srcId="{F7BEAA9A-0B6F-4693-9B92-037F628CAE44}" destId="{F0E566E0-B32E-41D9-89EE-68FF441032FF}" srcOrd="5" destOrd="0" presId="urn:microsoft.com/office/officeart/2005/8/layout/list1"/>
    <dgm:cxn modelId="{C886A18A-354A-43B5-BEF1-CD64BD25F958}" type="presParOf" srcId="{F7BEAA9A-0B6F-4693-9B92-037F628CAE44}" destId="{7F65DFA6-1602-4EE3-9828-EBB54CF3BF41}" srcOrd="6" destOrd="0" presId="urn:microsoft.com/office/officeart/2005/8/layout/list1"/>
    <dgm:cxn modelId="{300E7ADE-1690-4A7B-BFE2-AA34466CFC6C}" type="presParOf" srcId="{F7BEAA9A-0B6F-4693-9B92-037F628CAE44}" destId="{76791EB9-CCAB-4EF4-9F88-C511D344C85F}" srcOrd="7" destOrd="0" presId="urn:microsoft.com/office/officeart/2005/8/layout/list1"/>
    <dgm:cxn modelId="{A9B6E4E4-C28D-4C3E-858A-B3047682CD3E}" type="presParOf" srcId="{F7BEAA9A-0B6F-4693-9B92-037F628CAE44}" destId="{ED96F216-782D-4057-A566-73BEA44CD200}" srcOrd="8" destOrd="0" presId="urn:microsoft.com/office/officeart/2005/8/layout/list1"/>
    <dgm:cxn modelId="{D81A6AF3-18FB-4D7E-8178-1E86923414D9}" type="presParOf" srcId="{ED96F216-782D-4057-A566-73BEA44CD200}" destId="{ED668622-941A-4971-BAAA-FCC5D16E77D4}" srcOrd="0" destOrd="0" presId="urn:microsoft.com/office/officeart/2005/8/layout/list1"/>
    <dgm:cxn modelId="{70BED33A-5E2E-4610-AF2F-4CF74085A549}" type="presParOf" srcId="{ED96F216-782D-4057-A566-73BEA44CD200}" destId="{4D340408-09AD-4DA4-B6E0-84604B639F34}" srcOrd="1" destOrd="0" presId="urn:microsoft.com/office/officeart/2005/8/layout/list1"/>
    <dgm:cxn modelId="{5871EA89-3F17-4497-B4A6-6DD155E32298}" type="presParOf" srcId="{F7BEAA9A-0B6F-4693-9B92-037F628CAE44}" destId="{815A3C3F-7197-40BF-98A0-394638C4E97E}" srcOrd="9" destOrd="0" presId="urn:microsoft.com/office/officeart/2005/8/layout/list1"/>
    <dgm:cxn modelId="{248A5F1C-A1B0-4A99-88E3-33EDDEC18A5A}" type="presParOf" srcId="{F7BEAA9A-0B6F-4693-9B92-037F628CAE44}" destId="{815DBBD2-5F31-47D9-9F01-36B5788083E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931744-CF88-49DA-BB69-EDEBDAB325BF}"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7D337A3E-FB9D-42CD-AD40-50FC7710C8DD}">
      <dgm:prSet/>
      <dgm:spPr/>
      <dgm:t>
        <a:bodyPr/>
        <a:lstStyle/>
        <a:p>
          <a:r>
            <a:rPr lang="en-US" b="0" i="0" dirty="0"/>
            <a:t>A partially dressed use case is often seen as a simplified or abbreviated version of a fully dressed use case.</a:t>
          </a:r>
          <a:endParaRPr lang="en-US" dirty="0"/>
        </a:p>
      </dgm:t>
    </dgm:pt>
    <dgm:pt modelId="{62887722-7FD4-441C-BFF3-E04D71AB9823}" type="parTrans" cxnId="{7A20C062-C553-451F-BAAF-47BFAD040BAC}">
      <dgm:prSet/>
      <dgm:spPr/>
      <dgm:t>
        <a:bodyPr/>
        <a:lstStyle/>
        <a:p>
          <a:endParaRPr lang="en-US"/>
        </a:p>
      </dgm:t>
    </dgm:pt>
    <dgm:pt modelId="{8B7DE126-661C-48FE-8815-E7B90E67DFA3}" type="sibTrans" cxnId="{7A20C062-C553-451F-BAAF-47BFAD040BAC}">
      <dgm:prSet/>
      <dgm:spPr/>
      <dgm:t>
        <a:bodyPr/>
        <a:lstStyle/>
        <a:p>
          <a:endParaRPr lang="en-US"/>
        </a:p>
      </dgm:t>
    </dgm:pt>
    <dgm:pt modelId="{53888F86-8D9B-4DAC-BC94-7A9683676F10}">
      <dgm:prSet/>
      <dgm:spPr/>
      <dgm:t>
        <a:bodyPr/>
        <a:lstStyle/>
        <a:p>
          <a:endParaRPr lang="en-US" dirty="0"/>
        </a:p>
      </dgm:t>
    </dgm:pt>
    <dgm:pt modelId="{5B4ADFD2-45A4-41DD-88CE-6A5E9DE20442}" type="parTrans" cxnId="{09E2B3E4-F97F-4B1E-B219-AC36B4D52295}">
      <dgm:prSet/>
      <dgm:spPr/>
      <dgm:t>
        <a:bodyPr/>
        <a:lstStyle/>
        <a:p>
          <a:endParaRPr lang="en-US"/>
        </a:p>
      </dgm:t>
    </dgm:pt>
    <dgm:pt modelId="{16CB8074-4A3D-4C68-A50F-7020063BFF4A}" type="sibTrans" cxnId="{09E2B3E4-F97F-4B1E-B219-AC36B4D52295}">
      <dgm:prSet/>
      <dgm:spPr/>
      <dgm:t>
        <a:bodyPr/>
        <a:lstStyle/>
        <a:p>
          <a:endParaRPr lang="en-US"/>
        </a:p>
      </dgm:t>
    </dgm:pt>
    <dgm:pt modelId="{8F81EA6E-93BC-4C4C-A873-A118AD5B98FC}">
      <dgm:prSet/>
      <dgm:spPr/>
      <dgm:t>
        <a:bodyPr/>
        <a:lstStyle/>
        <a:p>
          <a:r>
            <a:rPr lang="en-US" dirty="0"/>
            <a:t>What is a Partially dressed use case?</a:t>
          </a:r>
        </a:p>
      </dgm:t>
    </dgm:pt>
    <dgm:pt modelId="{AE63422B-B716-4FEA-BF7C-0080A608CA28}" type="sibTrans" cxnId="{DFC54C6E-67F6-4DE6-97EC-F2B16797560A}">
      <dgm:prSet/>
      <dgm:spPr/>
      <dgm:t>
        <a:bodyPr/>
        <a:lstStyle/>
        <a:p>
          <a:endParaRPr lang="en-US"/>
        </a:p>
      </dgm:t>
    </dgm:pt>
    <dgm:pt modelId="{A32B87AD-4197-4BE9-8D5E-EDB24D4202A8}" type="parTrans" cxnId="{DFC54C6E-67F6-4DE6-97EC-F2B16797560A}">
      <dgm:prSet/>
      <dgm:spPr/>
      <dgm:t>
        <a:bodyPr/>
        <a:lstStyle/>
        <a:p>
          <a:endParaRPr lang="en-US"/>
        </a:p>
      </dgm:t>
    </dgm:pt>
    <dgm:pt modelId="{11F5EBF1-3150-49C9-9A61-169291CF00B6}">
      <dgm:prSet/>
      <dgm:spPr/>
      <dgm:t>
        <a:bodyPr/>
        <a:lstStyle/>
        <a:p>
          <a:r>
            <a:rPr lang="en-US" dirty="0"/>
            <a:t>It may only contain the </a:t>
          </a:r>
          <a:r>
            <a:rPr lang="en-US" b="1" dirty="0"/>
            <a:t>use case title</a:t>
          </a:r>
          <a:r>
            <a:rPr lang="en-US" dirty="0"/>
            <a:t>, </a:t>
          </a:r>
          <a:r>
            <a:rPr lang="en-US" b="1" dirty="0"/>
            <a:t>main success scenario</a:t>
          </a:r>
          <a:r>
            <a:rPr lang="en-US" dirty="0"/>
            <a:t>, and </a:t>
          </a:r>
          <a:r>
            <a:rPr lang="en-US" b="1" dirty="0"/>
            <a:t>extensions</a:t>
          </a:r>
          <a:r>
            <a:rPr lang="en-US" dirty="0"/>
            <a:t> sections only.</a:t>
          </a:r>
        </a:p>
      </dgm:t>
    </dgm:pt>
    <dgm:pt modelId="{1E44821C-EC34-4A16-9BE7-8F282C7F719B}" type="parTrans" cxnId="{76721FBB-0236-47BE-826B-7094D30EB417}">
      <dgm:prSet/>
      <dgm:spPr/>
      <dgm:t>
        <a:bodyPr/>
        <a:lstStyle/>
        <a:p>
          <a:endParaRPr lang="en-US"/>
        </a:p>
      </dgm:t>
    </dgm:pt>
    <dgm:pt modelId="{DBA760F7-A09C-4B9C-8BC3-00064F821187}" type="sibTrans" cxnId="{76721FBB-0236-47BE-826B-7094D30EB417}">
      <dgm:prSet/>
      <dgm:spPr/>
      <dgm:t>
        <a:bodyPr/>
        <a:lstStyle/>
        <a:p>
          <a:endParaRPr lang="en-US"/>
        </a:p>
      </dgm:t>
    </dgm:pt>
    <dgm:pt modelId="{F7BEAA9A-0B6F-4693-9B92-037F628CAE44}" type="pres">
      <dgm:prSet presAssocID="{89931744-CF88-49DA-BB69-EDEBDAB325BF}" presName="linear" presStyleCnt="0">
        <dgm:presLayoutVars>
          <dgm:dir/>
          <dgm:animLvl val="lvl"/>
          <dgm:resizeHandles val="exact"/>
        </dgm:presLayoutVars>
      </dgm:prSet>
      <dgm:spPr/>
    </dgm:pt>
    <dgm:pt modelId="{23961024-3945-4123-B8AB-AEB124F5E5B6}" type="pres">
      <dgm:prSet presAssocID="{8F81EA6E-93BC-4C4C-A873-A118AD5B98FC}" presName="parentLin" presStyleCnt="0"/>
      <dgm:spPr/>
    </dgm:pt>
    <dgm:pt modelId="{7C100529-2358-400C-9A4C-9C9A96413EEF}" type="pres">
      <dgm:prSet presAssocID="{8F81EA6E-93BC-4C4C-A873-A118AD5B98FC}" presName="parentLeftMargin" presStyleLbl="node1" presStyleIdx="0" presStyleCnt="1"/>
      <dgm:spPr/>
    </dgm:pt>
    <dgm:pt modelId="{2B0C47CD-691C-4C61-9506-5B6F4D80F281}" type="pres">
      <dgm:prSet presAssocID="{8F81EA6E-93BC-4C4C-A873-A118AD5B98FC}" presName="parentText" presStyleLbl="node1" presStyleIdx="0" presStyleCnt="1">
        <dgm:presLayoutVars>
          <dgm:chMax val="0"/>
          <dgm:bulletEnabled val="1"/>
        </dgm:presLayoutVars>
      </dgm:prSet>
      <dgm:spPr/>
    </dgm:pt>
    <dgm:pt modelId="{B2C33DEB-C071-44D2-8D42-4ACB61D59A80}" type="pres">
      <dgm:prSet presAssocID="{8F81EA6E-93BC-4C4C-A873-A118AD5B98FC}" presName="negativeSpace" presStyleCnt="0"/>
      <dgm:spPr/>
    </dgm:pt>
    <dgm:pt modelId="{B822537E-BD59-4DAB-990C-C830BFA3B6AB}" type="pres">
      <dgm:prSet presAssocID="{8F81EA6E-93BC-4C4C-A873-A118AD5B98FC}" presName="childText" presStyleLbl="conFgAcc1" presStyleIdx="0" presStyleCnt="1">
        <dgm:presLayoutVars>
          <dgm:bulletEnabled val="1"/>
        </dgm:presLayoutVars>
      </dgm:prSet>
      <dgm:spPr/>
    </dgm:pt>
  </dgm:ptLst>
  <dgm:cxnLst>
    <dgm:cxn modelId="{A3FD6C37-C08E-4ACF-9D9B-28A1875D5E75}" type="presOf" srcId="{7D337A3E-FB9D-42CD-AD40-50FC7710C8DD}" destId="{B822537E-BD59-4DAB-990C-C830BFA3B6AB}" srcOrd="0" destOrd="0" presId="urn:microsoft.com/office/officeart/2005/8/layout/list1"/>
    <dgm:cxn modelId="{7A20C062-C553-451F-BAAF-47BFAD040BAC}" srcId="{8F81EA6E-93BC-4C4C-A873-A118AD5B98FC}" destId="{7D337A3E-FB9D-42CD-AD40-50FC7710C8DD}" srcOrd="0" destOrd="0" parTransId="{62887722-7FD4-441C-BFF3-E04D71AB9823}" sibTransId="{8B7DE126-661C-48FE-8815-E7B90E67DFA3}"/>
    <dgm:cxn modelId="{DFC54C6E-67F6-4DE6-97EC-F2B16797560A}" srcId="{89931744-CF88-49DA-BB69-EDEBDAB325BF}" destId="{8F81EA6E-93BC-4C4C-A873-A118AD5B98FC}" srcOrd="0" destOrd="0" parTransId="{A32B87AD-4197-4BE9-8D5E-EDB24D4202A8}" sibTransId="{AE63422B-B716-4FEA-BF7C-0080A608CA28}"/>
    <dgm:cxn modelId="{A881557A-AF34-4FED-9F89-B6DCC0D95146}" type="presOf" srcId="{8F81EA6E-93BC-4C4C-A873-A118AD5B98FC}" destId="{7C100529-2358-400C-9A4C-9C9A96413EEF}" srcOrd="0" destOrd="0" presId="urn:microsoft.com/office/officeart/2005/8/layout/list1"/>
    <dgm:cxn modelId="{BAB3BD8E-FF4D-4D04-96DE-E40C0F9C2413}" type="presOf" srcId="{53888F86-8D9B-4DAC-BC94-7A9683676F10}" destId="{B822537E-BD59-4DAB-990C-C830BFA3B6AB}" srcOrd="0" destOrd="2" presId="urn:microsoft.com/office/officeart/2005/8/layout/list1"/>
    <dgm:cxn modelId="{1ABDEDA6-1CDF-4CB9-87FF-F345DE4521DB}" type="presOf" srcId="{11F5EBF1-3150-49C9-9A61-169291CF00B6}" destId="{B822537E-BD59-4DAB-990C-C830BFA3B6AB}" srcOrd="0" destOrd="1" presId="urn:microsoft.com/office/officeart/2005/8/layout/list1"/>
    <dgm:cxn modelId="{1EFD9EA8-52B5-4336-910D-DA6C327C6E26}" type="presOf" srcId="{89931744-CF88-49DA-BB69-EDEBDAB325BF}" destId="{F7BEAA9A-0B6F-4693-9B92-037F628CAE44}" srcOrd="0" destOrd="0" presId="urn:microsoft.com/office/officeart/2005/8/layout/list1"/>
    <dgm:cxn modelId="{76721FBB-0236-47BE-826B-7094D30EB417}" srcId="{8F81EA6E-93BC-4C4C-A873-A118AD5B98FC}" destId="{11F5EBF1-3150-49C9-9A61-169291CF00B6}" srcOrd="1" destOrd="0" parTransId="{1E44821C-EC34-4A16-9BE7-8F282C7F719B}" sibTransId="{DBA760F7-A09C-4B9C-8BC3-00064F821187}"/>
    <dgm:cxn modelId="{09E2B3E4-F97F-4B1E-B219-AC36B4D52295}" srcId="{8F81EA6E-93BC-4C4C-A873-A118AD5B98FC}" destId="{53888F86-8D9B-4DAC-BC94-7A9683676F10}" srcOrd="2" destOrd="0" parTransId="{5B4ADFD2-45A4-41DD-88CE-6A5E9DE20442}" sibTransId="{16CB8074-4A3D-4C68-A50F-7020063BFF4A}"/>
    <dgm:cxn modelId="{946257E9-F45D-445A-82F9-FBA62261A201}" type="presOf" srcId="{8F81EA6E-93BC-4C4C-A873-A118AD5B98FC}" destId="{2B0C47CD-691C-4C61-9506-5B6F4D80F281}" srcOrd="1" destOrd="0" presId="urn:microsoft.com/office/officeart/2005/8/layout/list1"/>
    <dgm:cxn modelId="{02ABE708-7C21-4FD6-A0B4-B37E3E545665}" type="presParOf" srcId="{F7BEAA9A-0B6F-4693-9B92-037F628CAE44}" destId="{23961024-3945-4123-B8AB-AEB124F5E5B6}" srcOrd="0" destOrd="0" presId="urn:microsoft.com/office/officeart/2005/8/layout/list1"/>
    <dgm:cxn modelId="{D72B129A-E743-4287-8D3D-E5D87F30EF89}" type="presParOf" srcId="{23961024-3945-4123-B8AB-AEB124F5E5B6}" destId="{7C100529-2358-400C-9A4C-9C9A96413EEF}" srcOrd="0" destOrd="0" presId="urn:microsoft.com/office/officeart/2005/8/layout/list1"/>
    <dgm:cxn modelId="{CB2FD6C0-F58E-48FD-AB3D-972D969C7C2F}" type="presParOf" srcId="{23961024-3945-4123-B8AB-AEB124F5E5B6}" destId="{2B0C47CD-691C-4C61-9506-5B6F4D80F281}" srcOrd="1" destOrd="0" presId="urn:microsoft.com/office/officeart/2005/8/layout/list1"/>
    <dgm:cxn modelId="{0531DFE2-252F-4A71-9ABA-55C9213DDE88}" type="presParOf" srcId="{F7BEAA9A-0B6F-4693-9B92-037F628CAE44}" destId="{B2C33DEB-C071-44D2-8D42-4ACB61D59A80}" srcOrd="1" destOrd="0" presId="urn:microsoft.com/office/officeart/2005/8/layout/list1"/>
    <dgm:cxn modelId="{F870B531-88C6-4F10-AD54-1EFE6B68273A}" type="presParOf" srcId="{F7BEAA9A-0B6F-4693-9B92-037F628CAE44}" destId="{B822537E-BD59-4DAB-990C-C830BFA3B6A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537E-BD59-4DAB-990C-C830BFA3B6AB}">
      <dsp:nvSpPr>
        <dsp:cNvPr id="0" name=""/>
        <dsp:cNvSpPr/>
      </dsp:nvSpPr>
      <dsp:spPr>
        <a:xfrm>
          <a:off x="0" y="438709"/>
          <a:ext cx="6666833" cy="14568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Start with a verb</a:t>
          </a:r>
        </a:p>
        <a:p>
          <a:pPr marL="228600" lvl="1" indent="-228600" algn="l" defTabSz="1111250">
            <a:lnSpc>
              <a:spcPct val="90000"/>
            </a:lnSpc>
            <a:spcBef>
              <a:spcPct val="0"/>
            </a:spcBef>
            <a:spcAft>
              <a:spcPct val="15000"/>
            </a:spcAft>
            <a:buChar char="•"/>
          </a:pPr>
          <a:r>
            <a:rPr lang="en-US" sz="2500" kern="1200"/>
            <a:t>Example “Buy Item”</a:t>
          </a:r>
        </a:p>
      </dsp:txBody>
      <dsp:txXfrm>
        <a:off x="0" y="438709"/>
        <a:ext cx="6666833" cy="1456875"/>
      </dsp:txXfrm>
    </dsp:sp>
    <dsp:sp modelId="{2B0C47CD-691C-4C61-9506-5B6F4D80F281}">
      <dsp:nvSpPr>
        <dsp:cNvPr id="0" name=""/>
        <dsp:cNvSpPr/>
      </dsp:nvSpPr>
      <dsp:spPr>
        <a:xfrm>
          <a:off x="333341" y="69709"/>
          <a:ext cx="4666783"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dirty="0"/>
            <a:t>1. Use Case Name</a:t>
          </a:r>
        </a:p>
      </dsp:txBody>
      <dsp:txXfrm>
        <a:off x="369367" y="105735"/>
        <a:ext cx="4594731" cy="665948"/>
      </dsp:txXfrm>
    </dsp:sp>
    <dsp:sp modelId="{7F65DFA6-1602-4EE3-9828-EBB54CF3BF41}">
      <dsp:nvSpPr>
        <dsp:cNvPr id="0" name=""/>
        <dsp:cNvSpPr/>
      </dsp:nvSpPr>
      <dsp:spPr>
        <a:xfrm>
          <a:off x="0" y="2399585"/>
          <a:ext cx="6666833" cy="10631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The system under design</a:t>
          </a:r>
        </a:p>
      </dsp:txBody>
      <dsp:txXfrm>
        <a:off x="0" y="2399585"/>
        <a:ext cx="6666833" cy="1063125"/>
      </dsp:txXfrm>
    </dsp:sp>
    <dsp:sp modelId="{C530322E-3A4B-4E23-889A-463DB79F5D04}">
      <dsp:nvSpPr>
        <dsp:cNvPr id="0" name=""/>
        <dsp:cNvSpPr/>
      </dsp:nvSpPr>
      <dsp:spPr>
        <a:xfrm>
          <a:off x="333341" y="2030585"/>
          <a:ext cx="4666783" cy="7380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dirty="0"/>
            <a:t>2. Scope</a:t>
          </a:r>
        </a:p>
      </dsp:txBody>
      <dsp:txXfrm>
        <a:off x="369367" y="2066611"/>
        <a:ext cx="4594731" cy="665948"/>
      </dsp:txXfrm>
    </dsp:sp>
    <dsp:sp modelId="{815DBBD2-5F31-47D9-9F01-36B5788083EF}">
      <dsp:nvSpPr>
        <dsp:cNvPr id="0" name=""/>
        <dsp:cNvSpPr/>
      </dsp:nvSpPr>
      <dsp:spPr>
        <a:xfrm>
          <a:off x="0" y="3966710"/>
          <a:ext cx="6666833" cy="14175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Choose either “user goal” or “subfunction”</a:t>
          </a:r>
        </a:p>
      </dsp:txBody>
      <dsp:txXfrm>
        <a:off x="0" y="3966710"/>
        <a:ext cx="6666833" cy="1417500"/>
      </dsp:txXfrm>
    </dsp:sp>
    <dsp:sp modelId="{4D340408-09AD-4DA4-B6E0-84604B639F34}">
      <dsp:nvSpPr>
        <dsp:cNvPr id="0" name=""/>
        <dsp:cNvSpPr/>
      </dsp:nvSpPr>
      <dsp:spPr>
        <a:xfrm>
          <a:off x="333341" y="3597710"/>
          <a:ext cx="4666783" cy="7380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dirty="0"/>
            <a:t>3. Level</a:t>
          </a:r>
        </a:p>
      </dsp:txBody>
      <dsp:txXfrm>
        <a:off x="369367" y="3633736"/>
        <a:ext cx="4594731"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537E-BD59-4DAB-990C-C830BFA3B6AB}">
      <dsp:nvSpPr>
        <dsp:cNvPr id="0" name=""/>
        <dsp:cNvSpPr/>
      </dsp:nvSpPr>
      <dsp:spPr>
        <a:xfrm>
          <a:off x="0" y="557374"/>
          <a:ext cx="6666833" cy="1247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The principal actor that calls upon a system service to fulfill a goal</a:t>
          </a:r>
        </a:p>
      </dsp:txBody>
      <dsp:txXfrm>
        <a:off x="0" y="557374"/>
        <a:ext cx="6666833" cy="1247400"/>
      </dsp:txXfrm>
    </dsp:sp>
    <dsp:sp modelId="{2B0C47CD-691C-4C61-9506-5B6F4D80F281}">
      <dsp:nvSpPr>
        <dsp:cNvPr id="0" name=""/>
        <dsp:cNvSpPr/>
      </dsp:nvSpPr>
      <dsp:spPr>
        <a:xfrm>
          <a:off x="333341" y="232654"/>
          <a:ext cx="4666783" cy="6494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dirty="0"/>
            <a:t>4. Primary Actor</a:t>
          </a:r>
        </a:p>
      </dsp:txBody>
      <dsp:txXfrm>
        <a:off x="365044" y="264357"/>
        <a:ext cx="4603377" cy="586034"/>
      </dsp:txXfrm>
    </dsp:sp>
    <dsp:sp modelId="{7F65DFA6-1602-4EE3-9828-EBB54CF3BF41}">
      <dsp:nvSpPr>
        <dsp:cNvPr id="0" name=""/>
        <dsp:cNvSpPr/>
      </dsp:nvSpPr>
      <dsp:spPr>
        <a:xfrm>
          <a:off x="0" y="2248294"/>
          <a:ext cx="6666833" cy="93555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altLang="en-US" sz="2200" kern="1200" dirty="0"/>
            <a:t>:Interests of the actors a use case must satisfy</a:t>
          </a:r>
          <a:endParaRPr lang="en-US" sz="2200" kern="1200" dirty="0"/>
        </a:p>
      </dsp:txBody>
      <dsp:txXfrm>
        <a:off x="0" y="2248294"/>
        <a:ext cx="6666833" cy="935550"/>
      </dsp:txXfrm>
    </dsp:sp>
    <dsp:sp modelId="{C530322E-3A4B-4E23-889A-463DB79F5D04}">
      <dsp:nvSpPr>
        <dsp:cNvPr id="0" name=""/>
        <dsp:cNvSpPr/>
      </dsp:nvSpPr>
      <dsp:spPr>
        <a:xfrm>
          <a:off x="333341" y="1923574"/>
          <a:ext cx="4666783" cy="64944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dirty="0"/>
            <a:t>5. Stakeholders and Interests</a:t>
          </a:r>
        </a:p>
      </dsp:txBody>
      <dsp:txXfrm>
        <a:off x="365044" y="1955277"/>
        <a:ext cx="4603377" cy="586034"/>
      </dsp:txXfrm>
    </dsp:sp>
    <dsp:sp modelId="{815DBBD2-5F31-47D9-9F01-36B5788083EF}">
      <dsp:nvSpPr>
        <dsp:cNvPr id="0" name=""/>
        <dsp:cNvSpPr/>
      </dsp:nvSpPr>
      <dsp:spPr>
        <a:xfrm>
          <a:off x="0" y="3627365"/>
          <a:ext cx="6666833" cy="15939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Conditions that must be true before a use case can be executed. Example</a:t>
          </a:r>
        </a:p>
        <a:p>
          <a:pPr marL="457200" lvl="2" indent="-228600" algn="l" defTabSz="977900">
            <a:lnSpc>
              <a:spcPct val="90000"/>
            </a:lnSpc>
            <a:spcBef>
              <a:spcPct val="0"/>
            </a:spcBef>
            <a:spcAft>
              <a:spcPct val="15000"/>
            </a:spcAft>
            <a:buChar char="•"/>
          </a:pPr>
          <a:r>
            <a:rPr lang="en-US" sz="2200" kern="1200" dirty="0"/>
            <a:t>Registrar is identified and authenticated</a:t>
          </a:r>
        </a:p>
      </dsp:txBody>
      <dsp:txXfrm>
        <a:off x="0" y="3627365"/>
        <a:ext cx="6666833" cy="1593900"/>
      </dsp:txXfrm>
    </dsp:sp>
    <dsp:sp modelId="{4D340408-09AD-4DA4-B6E0-84604B639F34}">
      <dsp:nvSpPr>
        <dsp:cNvPr id="0" name=""/>
        <dsp:cNvSpPr/>
      </dsp:nvSpPr>
      <dsp:spPr>
        <a:xfrm>
          <a:off x="333341" y="3302644"/>
          <a:ext cx="4666783" cy="64944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dirty="0"/>
            <a:t>6. Preconditions</a:t>
          </a:r>
        </a:p>
      </dsp:txBody>
      <dsp:txXfrm>
        <a:off x="365044" y="3334347"/>
        <a:ext cx="4603377"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537E-BD59-4DAB-990C-C830BFA3B6AB}">
      <dsp:nvSpPr>
        <dsp:cNvPr id="0" name=""/>
        <dsp:cNvSpPr/>
      </dsp:nvSpPr>
      <dsp:spPr>
        <a:xfrm>
          <a:off x="0" y="792949"/>
          <a:ext cx="6666833" cy="44289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791464" rIns="517420" bIns="270256" numCol="1" spcCol="1270" anchor="t" anchorCtr="0">
          <a:noAutofit/>
        </a:bodyPr>
        <a:lstStyle/>
        <a:p>
          <a:pPr marL="285750" lvl="1" indent="-285750" algn="l" defTabSz="1689100">
            <a:lnSpc>
              <a:spcPct val="90000"/>
            </a:lnSpc>
            <a:spcBef>
              <a:spcPct val="0"/>
            </a:spcBef>
            <a:spcAft>
              <a:spcPct val="15000"/>
            </a:spcAft>
            <a:buChar char="•"/>
          </a:pPr>
          <a:r>
            <a:rPr lang="en-US" altLang="en-US" sz="3800" kern="1200" dirty="0">
              <a:solidFill>
                <a:schemeClr val="tx2"/>
              </a:solidFill>
            </a:rPr>
            <a:t>Conditions that must be true after the use is executed and successful’ Example</a:t>
          </a:r>
          <a:endParaRPr lang="en-US" sz="3800" kern="1200" dirty="0"/>
        </a:p>
        <a:p>
          <a:pPr marL="571500" lvl="2" indent="-285750" algn="l" defTabSz="1689100">
            <a:lnSpc>
              <a:spcPct val="90000"/>
            </a:lnSpc>
            <a:spcBef>
              <a:spcPct val="0"/>
            </a:spcBef>
            <a:spcAft>
              <a:spcPct val="15000"/>
            </a:spcAft>
            <a:buChar char="•"/>
          </a:pPr>
          <a:r>
            <a:rPr lang="en-US" altLang="en-US" sz="3800" kern="1200" dirty="0">
              <a:solidFill>
                <a:schemeClr val="tx2"/>
              </a:solidFill>
            </a:rPr>
            <a:t>For example; Curriculum for a semester is saved</a:t>
          </a:r>
        </a:p>
      </dsp:txBody>
      <dsp:txXfrm>
        <a:off x="0" y="792949"/>
        <a:ext cx="6666833" cy="4428900"/>
      </dsp:txXfrm>
    </dsp:sp>
    <dsp:sp modelId="{2B0C47CD-691C-4C61-9506-5B6F4D80F281}">
      <dsp:nvSpPr>
        <dsp:cNvPr id="0" name=""/>
        <dsp:cNvSpPr/>
      </dsp:nvSpPr>
      <dsp:spPr>
        <a:xfrm>
          <a:off x="333341" y="232069"/>
          <a:ext cx="4666783" cy="1121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689100">
            <a:lnSpc>
              <a:spcPct val="90000"/>
            </a:lnSpc>
            <a:spcBef>
              <a:spcPct val="0"/>
            </a:spcBef>
            <a:spcAft>
              <a:spcPct val="35000"/>
            </a:spcAft>
            <a:buNone/>
          </a:pPr>
          <a:r>
            <a:rPr lang="en-US" sz="3800" kern="1200" dirty="0"/>
            <a:t>7. Success Guarantee</a:t>
          </a:r>
        </a:p>
      </dsp:txBody>
      <dsp:txXfrm>
        <a:off x="388101" y="286829"/>
        <a:ext cx="4557263" cy="1012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537E-BD59-4DAB-990C-C830BFA3B6AB}">
      <dsp:nvSpPr>
        <dsp:cNvPr id="0" name=""/>
        <dsp:cNvSpPr/>
      </dsp:nvSpPr>
      <dsp:spPr>
        <a:xfrm>
          <a:off x="0" y="636079"/>
          <a:ext cx="6666833" cy="453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99872" rIns="5174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Focus on what not on the how</a:t>
          </a:r>
        </a:p>
        <a:p>
          <a:pPr marL="228600" lvl="1" indent="-228600" algn="l" defTabSz="1066800">
            <a:lnSpc>
              <a:spcPct val="90000"/>
            </a:lnSpc>
            <a:spcBef>
              <a:spcPct val="0"/>
            </a:spcBef>
            <a:spcAft>
              <a:spcPct val="15000"/>
            </a:spcAft>
            <a:buChar char="•"/>
          </a:pPr>
          <a:r>
            <a:rPr lang="en-US" sz="2400" kern="1200" dirty="0"/>
            <a:t>Do not repeat pre-conditions</a:t>
          </a:r>
        </a:p>
        <a:p>
          <a:pPr marL="228600" lvl="1" indent="-228600" algn="l" defTabSz="1066800">
            <a:lnSpc>
              <a:spcPct val="90000"/>
            </a:lnSpc>
            <a:spcBef>
              <a:spcPct val="0"/>
            </a:spcBef>
            <a:spcAft>
              <a:spcPct val="15000"/>
            </a:spcAft>
            <a:buChar char="•"/>
          </a:pPr>
          <a:r>
            <a:rPr lang="en-US" sz="2400" b="1" kern="1200" dirty="0"/>
            <a:t>Example:</a:t>
          </a:r>
        </a:p>
        <a:p>
          <a:pPr marL="457200" lvl="2" indent="-228600" algn="l" defTabSz="1066800">
            <a:lnSpc>
              <a:spcPct val="90000"/>
            </a:lnSpc>
            <a:spcBef>
              <a:spcPct val="0"/>
            </a:spcBef>
            <a:spcAft>
              <a:spcPct val="15000"/>
            </a:spcAft>
            <a:buChar char="•"/>
          </a:pPr>
          <a:r>
            <a:rPr lang="en-US" sz="2400" kern="1200"/>
            <a:t>1. Registrar enters the semester</a:t>
          </a:r>
          <a:endParaRPr lang="en-US" sz="2400" kern="1200" dirty="0"/>
        </a:p>
        <a:p>
          <a:pPr marL="457200" lvl="2" indent="-228600" algn="l" defTabSz="1066800">
            <a:lnSpc>
              <a:spcPct val="90000"/>
            </a:lnSpc>
            <a:spcBef>
              <a:spcPct val="0"/>
            </a:spcBef>
            <a:spcAft>
              <a:spcPct val="15000"/>
            </a:spcAft>
            <a:buChar char="•"/>
          </a:pPr>
          <a:r>
            <a:rPr lang="en-US" sz="2400" kern="1200"/>
            <a:t>2. System presents course catalog</a:t>
          </a:r>
          <a:endParaRPr lang="en-US" sz="2400" kern="1200" dirty="0"/>
        </a:p>
        <a:p>
          <a:pPr marL="457200" lvl="2" indent="-228600" algn="l" defTabSz="1066800">
            <a:lnSpc>
              <a:spcPct val="90000"/>
            </a:lnSpc>
            <a:spcBef>
              <a:spcPct val="0"/>
            </a:spcBef>
            <a:spcAft>
              <a:spcPct val="15000"/>
            </a:spcAft>
            <a:buChar char="•"/>
          </a:pPr>
          <a:r>
            <a:rPr lang="en-US" sz="2400" kern="1200"/>
            <a:t>3. Registrar selects a course</a:t>
          </a:r>
          <a:endParaRPr lang="en-US" sz="2400" kern="1200" dirty="0"/>
        </a:p>
        <a:p>
          <a:pPr marL="457200" lvl="2" indent="-228600" algn="l" defTabSz="1066800">
            <a:lnSpc>
              <a:spcPct val="90000"/>
            </a:lnSpc>
            <a:spcBef>
              <a:spcPct val="0"/>
            </a:spcBef>
            <a:spcAft>
              <a:spcPct val="15000"/>
            </a:spcAft>
            <a:buChar char="•"/>
          </a:pPr>
          <a:r>
            <a:rPr lang="en-US" sz="2400" kern="1200"/>
            <a:t>4. System prompts for course offerings</a:t>
          </a:r>
          <a:endParaRPr lang="en-US" sz="2400" kern="1200" dirty="0"/>
        </a:p>
        <a:p>
          <a:pPr marL="457200" lvl="2" indent="-228600" algn="l" defTabSz="1066800">
            <a:lnSpc>
              <a:spcPct val="90000"/>
            </a:lnSpc>
            <a:spcBef>
              <a:spcPct val="0"/>
            </a:spcBef>
            <a:spcAft>
              <a:spcPct val="15000"/>
            </a:spcAft>
            <a:buChar char="•"/>
          </a:pPr>
          <a:r>
            <a:rPr lang="en-US" sz="2400" kern="1200"/>
            <a:t>5. Registrar assigns sections and times</a:t>
          </a:r>
          <a:endParaRPr lang="en-US" sz="2400" kern="1200" dirty="0"/>
        </a:p>
        <a:p>
          <a:pPr marL="457200" lvl="2" indent="-228600" algn="l" defTabSz="1066800">
            <a:lnSpc>
              <a:spcPct val="90000"/>
            </a:lnSpc>
            <a:spcBef>
              <a:spcPct val="0"/>
            </a:spcBef>
            <a:spcAft>
              <a:spcPct val="15000"/>
            </a:spcAft>
            <a:buChar char="•"/>
          </a:pPr>
          <a:r>
            <a:rPr lang="en-US" sz="2400" kern="1200"/>
            <a:t>Registrar repeats steps 3-5 until done</a:t>
          </a:r>
          <a:endParaRPr lang="en-US" sz="2400" kern="1200" dirty="0"/>
        </a:p>
        <a:p>
          <a:pPr marL="457200" lvl="2" indent="-228600" algn="l" defTabSz="1066800">
            <a:lnSpc>
              <a:spcPct val="90000"/>
            </a:lnSpc>
            <a:spcBef>
              <a:spcPct val="0"/>
            </a:spcBef>
            <a:spcAft>
              <a:spcPct val="15000"/>
            </a:spcAft>
            <a:buChar char="•"/>
          </a:pPr>
          <a:r>
            <a:rPr lang="en-US" sz="2400" kern="1200" dirty="0"/>
            <a:t>6. System saves the semester curriculum</a:t>
          </a:r>
        </a:p>
      </dsp:txBody>
      <dsp:txXfrm>
        <a:off x="0" y="636079"/>
        <a:ext cx="6666833" cy="4536000"/>
      </dsp:txXfrm>
    </dsp:sp>
    <dsp:sp modelId="{2B0C47CD-691C-4C61-9506-5B6F4D80F281}">
      <dsp:nvSpPr>
        <dsp:cNvPr id="0" name=""/>
        <dsp:cNvSpPr/>
      </dsp:nvSpPr>
      <dsp:spPr>
        <a:xfrm>
          <a:off x="333341" y="281839"/>
          <a:ext cx="4666783"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dirty="0"/>
            <a:t>8. Main Success Scenario</a:t>
          </a:r>
        </a:p>
      </dsp:txBody>
      <dsp:txXfrm>
        <a:off x="367926" y="316424"/>
        <a:ext cx="4597613"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537E-BD59-4DAB-990C-C830BFA3B6AB}">
      <dsp:nvSpPr>
        <dsp:cNvPr id="0" name=""/>
        <dsp:cNvSpPr/>
      </dsp:nvSpPr>
      <dsp:spPr>
        <a:xfrm>
          <a:off x="0" y="391459"/>
          <a:ext cx="6666833" cy="5040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altLang="en-US" sz="2500" kern="1200"/>
            <a:t>Alternate scenario paths such as</a:t>
          </a:r>
          <a:endParaRPr lang="en-US" sz="2500" kern="1200" dirty="0"/>
        </a:p>
        <a:p>
          <a:pPr marL="457200" lvl="2" indent="-228600" algn="l" defTabSz="1111250">
            <a:lnSpc>
              <a:spcPct val="90000"/>
            </a:lnSpc>
            <a:spcBef>
              <a:spcPct val="0"/>
            </a:spcBef>
            <a:spcAft>
              <a:spcPct val="15000"/>
            </a:spcAft>
            <a:buChar char="•"/>
          </a:pPr>
          <a:r>
            <a:rPr lang="en-US" altLang="en-US" sz="2500" kern="1200"/>
            <a:t>Exception conditions (failure conditions)</a:t>
          </a:r>
          <a:endParaRPr lang="en-US" altLang="en-US" sz="2500" kern="1200" dirty="0"/>
        </a:p>
        <a:p>
          <a:pPr marL="457200" lvl="2" indent="-228600" algn="l" defTabSz="1111250">
            <a:lnSpc>
              <a:spcPct val="90000"/>
            </a:lnSpc>
            <a:spcBef>
              <a:spcPct val="0"/>
            </a:spcBef>
            <a:spcAft>
              <a:spcPct val="15000"/>
            </a:spcAft>
            <a:buChar char="•"/>
          </a:pPr>
          <a:r>
            <a:rPr lang="en-US" altLang="en-US" sz="2500" kern="1200"/>
            <a:t>Alternate scenarios of success</a:t>
          </a:r>
          <a:endParaRPr lang="en-US" altLang="en-US" sz="2500" kern="1200" dirty="0"/>
        </a:p>
        <a:p>
          <a:pPr marL="228600" lvl="1" indent="-228600" algn="l" defTabSz="1111250">
            <a:lnSpc>
              <a:spcPct val="90000"/>
            </a:lnSpc>
            <a:spcBef>
              <a:spcPct val="0"/>
            </a:spcBef>
            <a:spcAft>
              <a:spcPct val="15000"/>
            </a:spcAft>
            <a:buChar char="•"/>
          </a:pPr>
          <a:r>
            <a:rPr lang="en-US" altLang="en-US" sz="2500" kern="1200"/>
            <a:t>Example</a:t>
          </a:r>
          <a:endParaRPr lang="en-US" altLang="en-US" sz="2500" kern="1200" dirty="0"/>
        </a:p>
        <a:p>
          <a:pPr marL="457200" lvl="2" indent="-228600" algn="l" defTabSz="1111250">
            <a:lnSpc>
              <a:spcPct val="90000"/>
            </a:lnSpc>
            <a:spcBef>
              <a:spcPct val="0"/>
            </a:spcBef>
            <a:spcAft>
              <a:spcPct val="15000"/>
            </a:spcAft>
            <a:buChar char="•"/>
          </a:pPr>
          <a:r>
            <a:rPr lang="en-US" altLang="en-US" sz="2500" kern="1200"/>
            <a:t>*a. At any time, system fails</a:t>
          </a:r>
          <a:endParaRPr lang="en-US" altLang="en-US" sz="2500" kern="1200" dirty="0"/>
        </a:p>
        <a:p>
          <a:pPr marL="685800" lvl="3" indent="-228600" algn="l" defTabSz="1111250">
            <a:lnSpc>
              <a:spcPct val="90000"/>
            </a:lnSpc>
            <a:spcBef>
              <a:spcPct val="0"/>
            </a:spcBef>
            <a:spcAft>
              <a:spcPct val="15000"/>
            </a:spcAft>
            <a:buChar char="•"/>
          </a:pPr>
          <a:r>
            <a:rPr lang="en-US" altLang="en-US" sz="2500" kern="1200"/>
            <a:t>1. Registrar starts again from the point of failure</a:t>
          </a:r>
          <a:endParaRPr lang="en-US" altLang="en-US" sz="2500" kern="1200" dirty="0"/>
        </a:p>
        <a:p>
          <a:pPr marL="457200" lvl="2" indent="-228600" algn="l" defTabSz="1111250">
            <a:lnSpc>
              <a:spcPct val="90000"/>
            </a:lnSpc>
            <a:spcBef>
              <a:spcPct val="0"/>
            </a:spcBef>
            <a:spcAft>
              <a:spcPct val="15000"/>
            </a:spcAft>
            <a:buChar char="•"/>
          </a:pPr>
          <a:r>
            <a:rPr lang="en-US" altLang="en-US" sz="2500" kern="1200"/>
            <a:t>2a. Incorrect semester</a:t>
          </a:r>
          <a:endParaRPr lang="en-US" altLang="en-US" sz="2500" kern="1200" dirty="0"/>
        </a:p>
        <a:p>
          <a:pPr marL="685800" lvl="3" indent="-228600" algn="l" defTabSz="1111250">
            <a:lnSpc>
              <a:spcPct val="90000"/>
            </a:lnSpc>
            <a:spcBef>
              <a:spcPct val="0"/>
            </a:spcBef>
            <a:spcAft>
              <a:spcPct val="15000"/>
            </a:spcAft>
            <a:buChar char="•"/>
          </a:pPr>
          <a:r>
            <a:rPr lang="en-US" altLang="en-US" sz="2500" kern="1200" dirty="0"/>
            <a:t>1. System signals error and rejects entry</a:t>
          </a:r>
          <a:endParaRPr lang="en-US" sz="2500" kern="1200" dirty="0"/>
        </a:p>
        <a:p>
          <a:pPr marL="228600" lvl="1" indent="-228600" algn="l" defTabSz="1111250">
            <a:lnSpc>
              <a:spcPct val="90000"/>
            </a:lnSpc>
            <a:spcBef>
              <a:spcPct val="0"/>
            </a:spcBef>
            <a:spcAft>
              <a:spcPct val="15000"/>
            </a:spcAft>
            <a:buChar char="•"/>
          </a:pPr>
          <a:endParaRPr lang="en-US" sz="2500" kern="1200" dirty="0"/>
        </a:p>
      </dsp:txBody>
      <dsp:txXfrm>
        <a:off x="0" y="391459"/>
        <a:ext cx="6666833" cy="5040000"/>
      </dsp:txXfrm>
    </dsp:sp>
    <dsp:sp modelId="{2B0C47CD-691C-4C61-9506-5B6F4D80F281}">
      <dsp:nvSpPr>
        <dsp:cNvPr id="0" name=""/>
        <dsp:cNvSpPr/>
      </dsp:nvSpPr>
      <dsp:spPr>
        <a:xfrm>
          <a:off x="333341" y="22459"/>
          <a:ext cx="4666783"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dirty="0"/>
            <a:t>9. Extensions</a:t>
          </a:r>
        </a:p>
      </dsp:txBody>
      <dsp:txXfrm>
        <a:off x="369367" y="58485"/>
        <a:ext cx="4594731" cy="665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537E-BD59-4DAB-990C-C830BFA3B6AB}">
      <dsp:nvSpPr>
        <dsp:cNvPr id="0" name=""/>
        <dsp:cNvSpPr/>
      </dsp:nvSpPr>
      <dsp:spPr>
        <a:xfrm>
          <a:off x="0" y="433399"/>
          <a:ext cx="6666833" cy="4926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79044" rIns="517420"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Non-Functional requirements, quality attributes or constraints such as</a:t>
          </a:r>
          <a:endParaRPr lang="en-US" sz="2300" kern="1200" dirty="0"/>
        </a:p>
        <a:p>
          <a:pPr marL="457200" lvl="2" indent="-228600" algn="l" defTabSz="1022350">
            <a:lnSpc>
              <a:spcPct val="90000"/>
            </a:lnSpc>
            <a:spcBef>
              <a:spcPct val="0"/>
            </a:spcBef>
            <a:spcAft>
              <a:spcPct val="15000"/>
            </a:spcAft>
            <a:buChar char="•"/>
          </a:pPr>
          <a:r>
            <a:rPr lang="en-US" sz="2300" kern="1200"/>
            <a:t>Static and dynamic performance requirements</a:t>
          </a:r>
          <a:endParaRPr lang="en-US" sz="2300" kern="1200" dirty="0"/>
        </a:p>
        <a:p>
          <a:pPr marL="457200" lvl="2" indent="-228600" algn="l" defTabSz="1022350">
            <a:lnSpc>
              <a:spcPct val="90000"/>
            </a:lnSpc>
            <a:spcBef>
              <a:spcPct val="0"/>
            </a:spcBef>
            <a:spcAft>
              <a:spcPct val="15000"/>
            </a:spcAft>
            <a:buChar char="•"/>
          </a:pPr>
          <a:r>
            <a:rPr lang="en-US" sz="2300" kern="1200"/>
            <a:t>Usability</a:t>
          </a:r>
          <a:endParaRPr lang="en-US" sz="2300" kern="1200" dirty="0"/>
        </a:p>
        <a:p>
          <a:pPr marL="457200" lvl="2" indent="-228600" algn="l" defTabSz="1022350">
            <a:lnSpc>
              <a:spcPct val="90000"/>
            </a:lnSpc>
            <a:spcBef>
              <a:spcPct val="0"/>
            </a:spcBef>
            <a:spcAft>
              <a:spcPct val="15000"/>
            </a:spcAft>
            <a:buChar char="•"/>
          </a:pPr>
          <a:r>
            <a:rPr lang="en-US" sz="2300" kern="1200"/>
            <a:t>Design constraints</a:t>
          </a:r>
          <a:endParaRPr lang="en-US" sz="2300" kern="1200" dirty="0"/>
        </a:p>
        <a:p>
          <a:pPr marL="685800" lvl="3" indent="-228600" algn="l" defTabSz="1022350">
            <a:lnSpc>
              <a:spcPct val="90000"/>
            </a:lnSpc>
            <a:spcBef>
              <a:spcPct val="0"/>
            </a:spcBef>
            <a:spcAft>
              <a:spcPct val="15000"/>
            </a:spcAft>
            <a:buChar char="•"/>
          </a:pPr>
          <a:endParaRPr lang="en-US" sz="2300" kern="1200" dirty="0"/>
        </a:p>
        <a:p>
          <a:pPr marL="228600" lvl="1" indent="-228600" algn="l" defTabSz="1022350">
            <a:lnSpc>
              <a:spcPct val="90000"/>
            </a:lnSpc>
            <a:spcBef>
              <a:spcPct val="0"/>
            </a:spcBef>
            <a:spcAft>
              <a:spcPct val="15000"/>
            </a:spcAft>
            <a:buChar char="•"/>
          </a:pPr>
          <a:r>
            <a:rPr lang="en-US" sz="2300" kern="1200"/>
            <a:t>Example</a:t>
          </a:r>
          <a:endParaRPr lang="en-US" sz="2300" kern="1200" dirty="0"/>
        </a:p>
        <a:p>
          <a:pPr marL="457200" lvl="2" indent="-228600" algn="l" defTabSz="1022350">
            <a:lnSpc>
              <a:spcPct val="90000"/>
            </a:lnSpc>
            <a:spcBef>
              <a:spcPct val="0"/>
            </a:spcBef>
            <a:spcAft>
              <a:spcPct val="15000"/>
            </a:spcAft>
            <a:buChar char="•"/>
          </a:pPr>
          <a:r>
            <a:rPr lang="en-US" sz="2300" kern="1200" dirty="0"/>
            <a:t>Registrar must be able to create curriculum offline and upload it into the system when ready</a:t>
          </a:r>
        </a:p>
        <a:p>
          <a:pPr marL="228600" lvl="1" indent="-228600" algn="l" defTabSz="1022350">
            <a:lnSpc>
              <a:spcPct val="90000"/>
            </a:lnSpc>
            <a:spcBef>
              <a:spcPct val="0"/>
            </a:spcBef>
            <a:spcAft>
              <a:spcPct val="15000"/>
            </a:spcAft>
            <a:buChar char="•"/>
          </a:pPr>
          <a:endParaRPr lang="en-US" sz="2300" kern="1200" dirty="0"/>
        </a:p>
      </dsp:txBody>
      <dsp:txXfrm>
        <a:off x="0" y="433399"/>
        <a:ext cx="6666833" cy="4926600"/>
      </dsp:txXfrm>
    </dsp:sp>
    <dsp:sp modelId="{2B0C47CD-691C-4C61-9506-5B6F4D80F281}">
      <dsp:nvSpPr>
        <dsp:cNvPr id="0" name=""/>
        <dsp:cNvSpPr/>
      </dsp:nvSpPr>
      <dsp:spPr>
        <a:xfrm>
          <a:off x="333341" y="93919"/>
          <a:ext cx="4666783" cy="6789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22350">
            <a:lnSpc>
              <a:spcPct val="90000"/>
            </a:lnSpc>
            <a:spcBef>
              <a:spcPct val="0"/>
            </a:spcBef>
            <a:spcAft>
              <a:spcPct val="35000"/>
            </a:spcAft>
            <a:buNone/>
          </a:pPr>
          <a:r>
            <a:rPr lang="en-US" sz="2300" kern="1200" dirty="0"/>
            <a:t>10. Special Requirements</a:t>
          </a:r>
        </a:p>
      </dsp:txBody>
      <dsp:txXfrm>
        <a:off x="366485" y="127063"/>
        <a:ext cx="4600495"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537E-BD59-4DAB-990C-C830BFA3B6AB}">
      <dsp:nvSpPr>
        <dsp:cNvPr id="0" name=""/>
        <dsp:cNvSpPr/>
      </dsp:nvSpPr>
      <dsp:spPr>
        <a:xfrm>
          <a:off x="0" y="389389"/>
          <a:ext cx="6666833" cy="11072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90000"/>
            </a:lnSpc>
            <a:spcBef>
              <a:spcPct val="0"/>
            </a:spcBef>
            <a:spcAft>
              <a:spcPct val="15000"/>
            </a:spcAft>
            <a:buChar char="•"/>
          </a:pPr>
          <a:r>
            <a:rPr lang="en-US" altLang="en-US" sz="1900" kern="1200" dirty="0"/>
            <a:t>Variations in technology</a:t>
          </a:r>
          <a:endParaRPr lang="en-US" sz="1900" kern="1200" dirty="0"/>
        </a:p>
        <a:p>
          <a:pPr marL="171450" lvl="1" indent="-171450" algn="l" defTabSz="844550">
            <a:lnSpc>
              <a:spcPct val="90000"/>
            </a:lnSpc>
            <a:spcBef>
              <a:spcPct val="0"/>
            </a:spcBef>
            <a:spcAft>
              <a:spcPct val="15000"/>
            </a:spcAft>
            <a:buChar char="•"/>
          </a:pPr>
          <a:r>
            <a:rPr lang="en-US" altLang="en-US" sz="1900" kern="1200" dirty="0"/>
            <a:t>Variations in data</a:t>
          </a:r>
        </a:p>
      </dsp:txBody>
      <dsp:txXfrm>
        <a:off x="0" y="389389"/>
        <a:ext cx="6666833" cy="1107225"/>
      </dsp:txXfrm>
    </dsp:sp>
    <dsp:sp modelId="{2B0C47CD-691C-4C61-9506-5B6F4D80F281}">
      <dsp:nvSpPr>
        <dsp:cNvPr id="0" name=""/>
        <dsp:cNvSpPr/>
      </dsp:nvSpPr>
      <dsp:spPr>
        <a:xfrm>
          <a:off x="333341" y="108949"/>
          <a:ext cx="4666783" cy="5608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kern="1200" dirty="0"/>
            <a:t>11. </a:t>
          </a:r>
          <a:r>
            <a:rPr lang="en-US" altLang="en-US" sz="1900" b="1" kern="1200" dirty="0"/>
            <a:t>Technology &amp; Data Variation List</a:t>
          </a:r>
          <a:endParaRPr lang="en-US" sz="1900" kern="1200" dirty="0"/>
        </a:p>
      </dsp:txBody>
      <dsp:txXfrm>
        <a:off x="360721" y="136329"/>
        <a:ext cx="4612023" cy="506120"/>
      </dsp:txXfrm>
    </dsp:sp>
    <dsp:sp modelId="{7F65DFA6-1602-4EE3-9828-EBB54CF3BF41}">
      <dsp:nvSpPr>
        <dsp:cNvPr id="0" name=""/>
        <dsp:cNvSpPr/>
      </dsp:nvSpPr>
      <dsp:spPr>
        <a:xfrm>
          <a:off x="0" y="1841053"/>
          <a:ext cx="6666833" cy="22743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90000"/>
            </a:lnSpc>
            <a:spcBef>
              <a:spcPct val="0"/>
            </a:spcBef>
            <a:spcAft>
              <a:spcPct val="15000"/>
            </a:spcAft>
            <a:buChar char="•"/>
          </a:pPr>
          <a:r>
            <a:rPr lang="en-US" altLang="en-US" sz="1900" kern="1200" dirty="0"/>
            <a:t>When &amp; how often a use case will be used</a:t>
          </a:r>
          <a:endParaRPr lang="en-US" sz="1900" kern="1200" dirty="0"/>
        </a:p>
        <a:p>
          <a:pPr marL="171450" lvl="1" indent="-171450" algn="l" defTabSz="844550">
            <a:lnSpc>
              <a:spcPct val="90000"/>
            </a:lnSpc>
            <a:spcBef>
              <a:spcPct val="0"/>
            </a:spcBef>
            <a:spcAft>
              <a:spcPct val="15000"/>
            </a:spcAft>
            <a:buChar char="•"/>
          </a:pPr>
          <a:r>
            <a:rPr lang="en-US" altLang="en-US" sz="1900" kern="1200"/>
            <a:t>Min,max and average</a:t>
          </a:r>
          <a:endParaRPr lang="en-US" altLang="en-US" sz="1900" kern="1200" dirty="0"/>
        </a:p>
        <a:p>
          <a:pPr marL="171450" lvl="1" indent="-171450" algn="l" defTabSz="844550">
            <a:lnSpc>
              <a:spcPct val="90000"/>
            </a:lnSpc>
            <a:spcBef>
              <a:spcPct val="0"/>
            </a:spcBef>
            <a:spcAft>
              <a:spcPct val="15000"/>
            </a:spcAft>
            <a:buChar char="•"/>
          </a:pPr>
          <a:r>
            <a:rPr lang="en-US" altLang="en-US" sz="1900" kern="1200"/>
            <a:t>Number of times per actor per day</a:t>
          </a:r>
          <a:endParaRPr lang="en-US" altLang="en-US" sz="1900" kern="1200" dirty="0"/>
        </a:p>
        <a:p>
          <a:pPr marL="171450" lvl="1" indent="-171450" algn="l" defTabSz="844550">
            <a:lnSpc>
              <a:spcPct val="90000"/>
            </a:lnSpc>
            <a:spcBef>
              <a:spcPct val="0"/>
            </a:spcBef>
            <a:spcAft>
              <a:spcPct val="15000"/>
            </a:spcAft>
            <a:buChar char="•"/>
          </a:pPr>
          <a:r>
            <a:rPr lang="en-US" altLang="en-US" sz="1900" kern="1200" dirty="0"/>
            <a:t>Example: This activity occurs for a week 4 months prior to the beginning of a semester. 10 concurrent users create curriculum consisting of 900 course sections</a:t>
          </a:r>
        </a:p>
      </dsp:txBody>
      <dsp:txXfrm>
        <a:off x="0" y="1841053"/>
        <a:ext cx="6666833" cy="2274300"/>
      </dsp:txXfrm>
    </dsp:sp>
    <dsp:sp modelId="{C530322E-3A4B-4E23-889A-463DB79F5D04}">
      <dsp:nvSpPr>
        <dsp:cNvPr id="0" name=""/>
        <dsp:cNvSpPr/>
      </dsp:nvSpPr>
      <dsp:spPr>
        <a:xfrm>
          <a:off x="333341" y="1599214"/>
          <a:ext cx="4666783" cy="56088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kern="1200" dirty="0"/>
            <a:t>12. </a:t>
          </a:r>
          <a:r>
            <a:rPr lang="en-US" altLang="en-US" sz="1900" b="1" kern="1200" dirty="0"/>
            <a:t>Frequency of Occurrence</a:t>
          </a:r>
          <a:endParaRPr lang="en-US" sz="1900" kern="1200" dirty="0"/>
        </a:p>
      </dsp:txBody>
      <dsp:txXfrm>
        <a:off x="360721" y="1626594"/>
        <a:ext cx="4612023" cy="506120"/>
      </dsp:txXfrm>
    </dsp:sp>
    <dsp:sp modelId="{815DBBD2-5F31-47D9-9F01-36B5788083EF}">
      <dsp:nvSpPr>
        <dsp:cNvPr id="0" name=""/>
        <dsp:cNvSpPr/>
      </dsp:nvSpPr>
      <dsp:spPr>
        <a:xfrm>
          <a:off x="0" y="4536995"/>
          <a:ext cx="6666833" cy="80797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Dynamic list of current unresolved issues</a:t>
          </a:r>
        </a:p>
      </dsp:txBody>
      <dsp:txXfrm>
        <a:off x="0" y="4536995"/>
        <a:ext cx="6666833" cy="807975"/>
      </dsp:txXfrm>
    </dsp:sp>
    <dsp:sp modelId="{4D340408-09AD-4DA4-B6E0-84604B639F34}">
      <dsp:nvSpPr>
        <dsp:cNvPr id="0" name=""/>
        <dsp:cNvSpPr/>
      </dsp:nvSpPr>
      <dsp:spPr>
        <a:xfrm>
          <a:off x="333341" y="4256555"/>
          <a:ext cx="4666783" cy="5608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kern="1200" dirty="0"/>
            <a:t>13. </a:t>
          </a:r>
          <a:r>
            <a:rPr lang="en-US" altLang="en-US" sz="1900" b="1" kern="1200" dirty="0"/>
            <a:t>Open Issues/Miscellaneous</a:t>
          </a:r>
          <a:endParaRPr lang="en-US" sz="1900" kern="1200" dirty="0"/>
        </a:p>
      </dsp:txBody>
      <dsp:txXfrm>
        <a:off x="360721" y="4283935"/>
        <a:ext cx="4612023"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2537E-BD59-4DAB-990C-C830BFA3B6AB}">
      <dsp:nvSpPr>
        <dsp:cNvPr id="0" name=""/>
        <dsp:cNvSpPr/>
      </dsp:nvSpPr>
      <dsp:spPr>
        <a:xfrm>
          <a:off x="0" y="1607269"/>
          <a:ext cx="6666833" cy="2564099"/>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t>A partially dressed use case is often seen as a simplified or abbreviated version of a fully dressed use case.</a:t>
          </a:r>
          <a:endParaRPr lang="en-US" sz="2200" kern="1200" dirty="0"/>
        </a:p>
        <a:p>
          <a:pPr marL="228600" lvl="1" indent="-228600" algn="l" defTabSz="977900">
            <a:lnSpc>
              <a:spcPct val="90000"/>
            </a:lnSpc>
            <a:spcBef>
              <a:spcPct val="0"/>
            </a:spcBef>
            <a:spcAft>
              <a:spcPct val="15000"/>
            </a:spcAft>
            <a:buChar char="•"/>
          </a:pPr>
          <a:r>
            <a:rPr lang="en-US" sz="2200" kern="1200" dirty="0"/>
            <a:t>It may only contain the </a:t>
          </a:r>
          <a:r>
            <a:rPr lang="en-US" sz="2200" b="1" kern="1200" dirty="0"/>
            <a:t>use case title</a:t>
          </a:r>
          <a:r>
            <a:rPr lang="en-US" sz="2200" kern="1200" dirty="0"/>
            <a:t>, </a:t>
          </a:r>
          <a:r>
            <a:rPr lang="en-US" sz="2200" b="1" kern="1200" dirty="0"/>
            <a:t>main success scenario</a:t>
          </a:r>
          <a:r>
            <a:rPr lang="en-US" sz="2200" kern="1200" dirty="0"/>
            <a:t>, and </a:t>
          </a:r>
          <a:r>
            <a:rPr lang="en-US" sz="2200" b="1" kern="1200" dirty="0"/>
            <a:t>extensions</a:t>
          </a:r>
          <a:r>
            <a:rPr lang="en-US" sz="2200" kern="1200" dirty="0"/>
            <a:t> sections only.</a:t>
          </a:r>
        </a:p>
        <a:p>
          <a:pPr marL="228600" lvl="1" indent="-228600" algn="l" defTabSz="977900">
            <a:lnSpc>
              <a:spcPct val="90000"/>
            </a:lnSpc>
            <a:spcBef>
              <a:spcPct val="0"/>
            </a:spcBef>
            <a:spcAft>
              <a:spcPct val="15000"/>
            </a:spcAft>
            <a:buChar char="•"/>
          </a:pPr>
          <a:endParaRPr lang="en-US" sz="2200" kern="1200" dirty="0"/>
        </a:p>
      </dsp:txBody>
      <dsp:txXfrm>
        <a:off x="0" y="1607269"/>
        <a:ext cx="6666833" cy="2564099"/>
      </dsp:txXfrm>
    </dsp:sp>
    <dsp:sp modelId="{2B0C47CD-691C-4C61-9506-5B6F4D80F281}">
      <dsp:nvSpPr>
        <dsp:cNvPr id="0" name=""/>
        <dsp:cNvSpPr/>
      </dsp:nvSpPr>
      <dsp:spPr>
        <a:xfrm>
          <a:off x="333341" y="1282549"/>
          <a:ext cx="4666783" cy="6494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dirty="0"/>
            <a:t>What is a Partially dressed use case?</a:t>
          </a:r>
        </a:p>
      </dsp:txBody>
      <dsp:txXfrm>
        <a:off x="365044" y="1314252"/>
        <a:ext cx="4603377"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48847-F91B-4B1D-AD73-BB1B8880DDE5}" type="datetimeFigureOut">
              <a:rPr lang="en-US" smtClean="0"/>
              <a:t>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B0D67-D7BD-4ABE-8D65-14A981A516CF}" type="slidenum">
              <a:rPr lang="en-US" smtClean="0"/>
              <a:t>‹#›</a:t>
            </a:fld>
            <a:endParaRPr lang="en-US"/>
          </a:p>
        </p:txBody>
      </p:sp>
    </p:spTree>
    <p:extLst>
      <p:ext uri="{BB962C8B-B14F-4D97-AF65-F5344CB8AC3E}">
        <p14:creationId xmlns:p14="http://schemas.microsoft.com/office/powerpoint/2010/main" val="1235460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19D3B-3BB9-F24B-A943-E16822E4BA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982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i="1" kern="1200" baseline="0" dirty="0">
                <a:solidFill>
                  <a:schemeClr val="tx1"/>
                </a:solidFill>
                <a:latin typeface="UniversS 55 Roman" pitchFamily="2" charset="0"/>
                <a:ea typeface="+mn-ea"/>
                <a:cs typeface="+mn-cs"/>
              </a:rPr>
              <a:t>Director style: a use case that depends on several included use cases.</a:t>
            </a:r>
          </a:p>
          <a:p>
            <a:r>
              <a:rPr lang="en-US" sz="1100" i="1" kern="1200" baseline="0" dirty="0">
                <a:solidFill>
                  <a:schemeClr val="tx1"/>
                </a:solidFill>
                <a:latin typeface="UniversS 55 Roman" pitchFamily="2" charset="0"/>
                <a:ea typeface="+mn-ea"/>
                <a:cs typeface="+mn-cs"/>
              </a:rPr>
              <a:t>Use case book flight is including “capture flight requirements”, “reserve passage”,…..use cases</a:t>
            </a:r>
          </a:p>
          <a:p>
            <a:r>
              <a:rPr lang="en-US" sz="1100" i="1" kern="1200" baseline="0" dirty="0">
                <a:solidFill>
                  <a:schemeClr val="tx1"/>
                </a:solidFill>
                <a:latin typeface="UniversS 55 Roman" pitchFamily="2" charset="0"/>
                <a:ea typeface="+mn-ea"/>
                <a:cs typeface="+mn-cs"/>
              </a:rPr>
              <a:t>  </a:t>
            </a:r>
          </a:p>
          <a:p>
            <a:r>
              <a:rPr lang="en-US" sz="1100" i="1" kern="1200" baseline="0" dirty="0">
                <a:solidFill>
                  <a:schemeClr val="tx1"/>
                </a:solidFill>
                <a:latin typeface="UniversS 55 Roman" pitchFamily="2" charset="0"/>
                <a:ea typeface="+mn-ea"/>
                <a:cs typeface="+mn-cs"/>
              </a:rPr>
              <a:t>Includes </a:t>
            </a:r>
            <a:r>
              <a:rPr lang="en-US" sz="1100" kern="1200" baseline="0" dirty="0">
                <a:solidFill>
                  <a:schemeClr val="tx1"/>
                </a:solidFill>
                <a:latin typeface="UniversS 55 Roman" pitchFamily="2" charset="0"/>
                <a:ea typeface="+mn-ea"/>
                <a:cs typeface="+mn-cs"/>
              </a:rPr>
              <a:t>and </a:t>
            </a:r>
            <a:r>
              <a:rPr lang="en-US" sz="1100" i="1" kern="1200" baseline="0" dirty="0">
                <a:solidFill>
                  <a:schemeClr val="tx1"/>
                </a:solidFill>
                <a:latin typeface="UniversS 55 Roman" pitchFamily="2" charset="0"/>
                <a:ea typeface="+mn-ea"/>
                <a:cs typeface="+mn-cs"/>
              </a:rPr>
              <a:t>extends should only be used when they simplify things, not make things more</a:t>
            </a:r>
          </a:p>
          <a:p>
            <a:r>
              <a:rPr lang="en-US" sz="1100" kern="1200" baseline="0" dirty="0">
                <a:solidFill>
                  <a:schemeClr val="tx1"/>
                </a:solidFill>
                <a:latin typeface="UniversS 55 Roman" pitchFamily="2" charset="0"/>
                <a:ea typeface="+mn-ea"/>
                <a:cs typeface="+mn-cs"/>
              </a:rPr>
              <a:t>complicated and confusing.  </a:t>
            </a:r>
          </a:p>
          <a:p>
            <a:r>
              <a:rPr lang="en-US" sz="1100" kern="1200" baseline="0" dirty="0">
                <a:solidFill>
                  <a:schemeClr val="tx1"/>
                </a:solidFill>
                <a:latin typeface="UniversS 55 Roman" pitchFamily="2" charset="0"/>
                <a:ea typeface="+mn-ea"/>
                <a:cs typeface="+mn-cs"/>
              </a:rPr>
              <a:t>Furthermore, people frequently tend to use these relationships to create director style use</a:t>
            </a:r>
          </a:p>
          <a:p>
            <a:r>
              <a:rPr lang="en-US" sz="1100" kern="1200" baseline="0" dirty="0">
                <a:solidFill>
                  <a:schemeClr val="tx1"/>
                </a:solidFill>
                <a:latin typeface="UniversS 55 Roman" pitchFamily="2" charset="0"/>
                <a:ea typeface="+mn-ea"/>
                <a:cs typeface="+mn-cs"/>
              </a:rPr>
              <a:t>case, in which extension use cases specify the details of each step. The consequence of this</a:t>
            </a:r>
          </a:p>
          <a:p>
            <a:r>
              <a:rPr lang="en-US" sz="1100" kern="1200" baseline="0" dirty="0">
                <a:solidFill>
                  <a:schemeClr val="tx1"/>
                </a:solidFill>
                <a:latin typeface="UniversS 55 Roman" pitchFamily="2" charset="0"/>
                <a:ea typeface="+mn-ea"/>
                <a:cs typeface="+mn-cs"/>
              </a:rPr>
              <a:t>technique is that usually the model usually represents the developer’s point of view, causing</a:t>
            </a:r>
          </a:p>
          <a:p>
            <a:r>
              <a:rPr lang="en-US" sz="1100" kern="1200" baseline="0" dirty="0">
                <a:solidFill>
                  <a:schemeClr val="tx1"/>
                </a:solidFill>
                <a:latin typeface="UniversS 55 Roman" pitchFamily="2" charset="0"/>
                <a:ea typeface="+mn-ea"/>
                <a:cs typeface="+mn-cs"/>
              </a:rPr>
              <a:t>the readers to lose sight of the important actor goal in the details.</a:t>
            </a:r>
          </a:p>
          <a:p>
            <a:endParaRPr lang="en-US" sz="1100" kern="1200" baseline="0" dirty="0">
              <a:solidFill>
                <a:schemeClr val="tx1"/>
              </a:solidFill>
              <a:latin typeface="UniversS 55 Roman" pitchFamily="2" charset="0"/>
              <a:ea typeface="+mn-ea"/>
              <a:cs typeface="+mn-cs"/>
            </a:endParaRPr>
          </a:p>
          <a:p>
            <a:r>
              <a:rPr lang="en-US" sz="1100" kern="1200" baseline="0" dirty="0">
                <a:solidFill>
                  <a:schemeClr val="tx1"/>
                </a:solidFill>
                <a:latin typeface="UniversS 55 Roman" pitchFamily="2" charset="0"/>
                <a:ea typeface="+mn-ea"/>
                <a:cs typeface="+mn-cs"/>
              </a:rPr>
              <a:t>Just use actor and book flight!</a:t>
            </a:r>
          </a:p>
          <a:p>
            <a:endParaRPr lang="en-US" sz="1100" kern="1200" baseline="0" dirty="0">
              <a:solidFill>
                <a:schemeClr val="tx1"/>
              </a:solidFill>
              <a:latin typeface="UniversS 55 Roman" pitchFamily="2" charset="0"/>
              <a:ea typeface="+mn-ea"/>
              <a:cs typeface="+mn-cs"/>
            </a:endParaRPr>
          </a:p>
          <a:p>
            <a:r>
              <a:rPr lang="en-US" sz="1100" kern="1200" baseline="0" dirty="0">
                <a:solidFill>
                  <a:schemeClr val="tx1"/>
                </a:solidFill>
                <a:latin typeface="UniversS 55 Roman" pitchFamily="2" charset="0"/>
                <a:ea typeface="+mn-ea"/>
                <a:cs typeface="+mn-cs"/>
              </a:rPr>
              <a:t>The problem is that the included use cases in this case are trivial – they are too simple and small to justify their existence as entire use cases</a:t>
            </a:r>
            <a:endParaRPr lang="en-US" dirty="0"/>
          </a:p>
        </p:txBody>
      </p:sp>
      <p:sp>
        <p:nvSpPr>
          <p:cNvPr id="4" name="Slide Number Placeholder 3"/>
          <p:cNvSpPr>
            <a:spLocks noGrp="1"/>
          </p:cNvSpPr>
          <p:nvPr>
            <p:ph type="sldNum" sz="quarter" idx="10"/>
          </p:nvPr>
        </p:nvSpPr>
        <p:spPr/>
        <p:txBody>
          <a:bodyPr/>
          <a:lstStyle/>
          <a:p>
            <a:fld id="{067E18AB-6E76-484C-93F8-F70244DFCFE1}" type="slidenum">
              <a:rPr lang="en-US" smtClean="0"/>
              <a:pPr/>
              <a:t>44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Main success scenario is straightforward –</a:t>
            </a:r>
            <a:r>
              <a:rPr lang="en-US" baseline="0" dirty="0"/>
              <a:t> agent builds a travel itinerary for a client.</a:t>
            </a:r>
          </a:p>
          <a:p>
            <a:r>
              <a:rPr lang="en-US" baseline="0" dirty="0"/>
              <a:t>However, there are many extensions if the client is a frequent flier because of privileges and services that are available to them.</a:t>
            </a:r>
          </a:p>
          <a:p>
            <a:endParaRPr lang="en-US" baseline="0" dirty="0"/>
          </a:p>
          <a:p>
            <a:r>
              <a:rPr lang="en-US" baseline="0" dirty="0"/>
              <a:t>In this example, its too easy for the reader to forget that all the individual frequent flyer alternatives listed in the use cases alternatives section represents the thread of an ongoing alternative course of action.</a:t>
            </a:r>
          </a:p>
          <a:p>
            <a:endParaRPr lang="en-US" baseline="0" dirty="0"/>
          </a:p>
          <a:p>
            <a:r>
              <a:rPr lang="en-US" baseline="0" dirty="0"/>
              <a:t>This can be clarified by using extensions – collecting all the frequent flyer alternatives together</a:t>
            </a:r>
            <a:endParaRPr lang="en-US" dirty="0"/>
          </a:p>
        </p:txBody>
      </p:sp>
      <p:sp>
        <p:nvSpPr>
          <p:cNvPr id="4" name="Slide Number Placeholder 3"/>
          <p:cNvSpPr>
            <a:spLocks noGrp="1"/>
          </p:cNvSpPr>
          <p:nvPr>
            <p:ph type="sldNum" sz="quarter" idx="10"/>
          </p:nvPr>
        </p:nvSpPr>
        <p:spPr/>
        <p:txBody>
          <a:bodyPr/>
          <a:lstStyle/>
          <a:p>
            <a:fld id="{067E18AB-6E76-484C-93F8-F70244DFCFE1}" type="slidenum">
              <a:rPr lang="en-US" smtClean="0"/>
              <a:pPr/>
              <a:t>46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UniversS 55 Roman" pitchFamily="2" charset="0"/>
                <a:ea typeface="+mn-ea"/>
                <a:cs typeface="+mn-cs"/>
              </a:rPr>
              <a:t>The thread of an interrupting alternative is kept together and therefore the reader can</a:t>
            </a:r>
          </a:p>
          <a:p>
            <a:r>
              <a:rPr lang="en-US" sz="1100" kern="1200" baseline="0" dirty="0">
                <a:solidFill>
                  <a:schemeClr val="tx1"/>
                </a:solidFill>
                <a:latin typeface="UniversS 55 Roman" pitchFamily="2" charset="0"/>
                <a:ea typeface="+mn-ea"/>
                <a:cs typeface="+mn-cs"/>
              </a:rPr>
              <a:t>see the context of the alternative (one stop shopping principle).</a:t>
            </a:r>
          </a:p>
          <a:p>
            <a:r>
              <a:rPr lang="en-US" sz="1100" kern="1200" baseline="0" dirty="0">
                <a:solidFill>
                  <a:schemeClr val="tx1"/>
                </a:solidFill>
                <a:latin typeface="UniversS 55 Roman" pitchFamily="2" charset="0"/>
                <a:ea typeface="+mn-ea"/>
                <a:cs typeface="+mn-cs"/>
              </a:rPr>
              <a:t>• The original or base use case is not cluttered with interrupting alternatives.</a:t>
            </a:r>
            <a:endParaRPr lang="en-US" dirty="0"/>
          </a:p>
        </p:txBody>
      </p:sp>
      <p:sp>
        <p:nvSpPr>
          <p:cNvPr id="4" name="Slide Number Placeholder 3"/>
          <p:cNvSpPr>
            <a:spLocks noGrp="1"/>
          </p:cNvSpPr>
          <p:nvPr>
            <p:ph type="sldNum" sz="quarter" idx="10"/>
          </p:nvPr>
        </p:nvSpPr>
        <p:spPr/>
        <p:txBody>
          <a:bodyPr/>
          <a:lstStyle/>
          <a:p>
            <a:fld id="{067E18AB-6E76-484C-93F8-F70244DFCFE1}" type="slidenum">
              <a:rPr lang="en-US" smtClean="0"/>
              <a:pPr/>
              <a:t>47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F45B9B6-CF89-438F-B67C-564C77905E81}" type="slidenum">
              <a:rPr lang="en-US"/>
              <a:pPr/>
              <a:t>49</a:t>
            </a:fld>
            <a:endParaRPr lang="en-US"/>
          </a:p>
        </p:txBody>
      </p:sp>
      <p:sp>
        <p:nvSpPr>
          <p:cNvPr id="734210" name="Rectangle 2"/>
          <p:cNvSpPr>
            <a:spLocks noGrp="1" noRot="1" noChangeAspect="1" noChangeArrowheads="1" noTextEdit="1"/>
          </p:cNvSpPr>
          <p:nvPr>
            <p:ph type="sldImg"/>
          </p:nvPr>
        </p:nvSpPr>
        <p:spPr>
          <a:xfrm>
            <a:off x="406400" y="696913"/>
            <a:ext cx="6188075" cy="3481387"/>
          </a:xfrm>
          <a:ln/>
        </p:spPr>
      </p:sp>
      <p:sp>
        <p:nvSpPr>
          <p:cNvPr id="734211" name="Rectangle 3"/>
          <p:cNvSpPr>
            <a:spLocks noGrp="1" noChangeArrowheads="1"/>
          </p:cNvSpPr>
          <p:nvPr>
            <p:ph type="body" idx="1"/>
          </p:nvPr>
        </p:nvSpPr>
        <p:spPr>
          <a:xfrm>
            <a:off x="933558" y="4409758"/>
            <a:ext cx="5130586" cy="4177665"/>
          </a:xfrm>
        </p:spPr>
        <p:txBody>
          <a:bodyPr/>
          <a:lstStyle/>
          <a:p>
            <a:pPr defTabSz="915772"/>
            <a:r>
              <a:rPr lang="en-US" altLang="en-US" dirty="0"/>
              <a:t>-Sequence of events between the actor and the whole system</a:t>
            </a:r>
          </a:p>
          <a:p>
            <a:pPr defTabSz="915772"/>
            <a:r>
              <a:rPr lang="en-US" altLang="en-US" dirty="0"/>
              <a:t>-a picture</a:t>
            </a:r>
            <a:r>
              <a:rPr lang="en-US" altLang="en-US" baseline="0" dirty="0"/>
              <a:t> that s</a:t>
            </a:r>
            <a:r>
              <a:rPr lang="en-US" altLang="en-US" dirty="0"/>
              <a:t>hows one particular scenario of</a:t>
            </a:r>
            <a:r>
              <a:rPr lang="en-US" altLang="en-US" baseline="0" dirty="0"/>
              <a:t> a use case</a:t>
            </a:r>
          </a:p>
          <a:p>
            <a:pPr defTabSz="915772"/>
            <a:r>
              <a:rPr lang="en-US" altLang="en-US" dirty="0"/>
              <a:t>-events</a:t>
            </a:r>
            <a:r>
              <a:rPr lang="en-US" altLang="en-US" baseline="0" dirty="0"/>
              <a:t> the actor generates, their order, and intersystem events</a:t>
            </a:r>
          </a:p>
          <a:p>
            <a:pPr defTabSz="915772"/>
            <a:endParaRPr lang="en-US" altLang="en-US" baseline="0" dirty="0"/>
          </a:p>
          <a:p>
            <a:pPr defTabSz="915772"/>
            <a:r>
              <a:rPr lang="en-US" altLang="en-US" baseline="0" dirty="0"/>
              <a:t>Use case </a:t>
            </a:r>
            <a:r>
              <a:rPr lang="en-US" altLang="en-US" baseline="0" dirty="0" err="1"/>
              <a:t>isnt</a:t>
            </a:r>
            <a:r>
              <a:rPr lang="en-US" altLang="en-US" baseline="0" dirty="0"/>
              <a:t>’ enough – good for showing externally visible behavior</a:t>
            </a:r>
          </a:p>
          <a:p>
            <a:pPr defTabSz="915772"/>
            <a:endParaRPr lang="en-US" altLang="en-US" baseline="0" dirty="0"/>
          </a:p>
          <a:p>
            <a:pPr defTabSz="915772"/>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Goals</a:t>
            </a:r>
            <a:r>
              <a:rPr lang="en-US" baseline="0" dirty="0"/>
              <a:t> of a SSD</a:t>
            </a:r>
          </a:p>
          <a:p>
            <a:endParaRPr lang="en-US" baseline="0" dirty="0"/>
          </a:p>
          <a:p>
            <a:r>
              <a:rPr lang="en-US" dirty="0"/>
              <a:t>A scenario remember is an</a:t>
            </a:r>
            <a:r>
              <a:rPr lang="en-US" baseline="0" dirty="0"/>
              <a:t> instance of a use case</a:t>
            </a:r>
            <a:endParaRPr lang="en-US" dirty="0"/>
          </a:p>
        </p:txBody>
      </p:sp>
      <p:sp>
        <p:nvSpPr>
          <p:cNvPr id="4" name="Slide Number Placeholder 3"/>
          <p:cNvSpPr>
            <a:spLocks noGrp="1"/>
          </p:cNvSpPr>
          <p:nvPr>
            <p:ph type="sldNum" sz="quarter" idx="10"/>
          </p:nvPr>
        </p:nvSpPr>
        <p:spPr/>
        <p:txBody>
          <a:bodyPr/>
          <a:lstStyle/>
          <a:p>
            <a:fld id="{067E18AB-6E76-484C-93F8-F70244DFCFE1}" type="slidenum">
              <a:rPr lang="en-US" smtClean="0"/>
              <a:pPr/>
              <a:t>50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87F58AD-6FA1-46EF-8096-02201459DB51}" type="slidenum">
              <a:rPr lang="en-US"/>
              <a:pPr/>
              <a:t>51</a:t>
            </a:fld>
            <a:endParaRPr lang="en-US"/>
          </a:p>
        </p:txBody>
      </p:sp>
      <p:sp>
        <p:nvSpPr>
          <p:cNvPr id="744450" name="Rectangle 2"/>
          <p:cNvSpPr>
            <a:spLocks noGrp="1" noRot="1" noChangeAspect="1" noChangeArrowheads="1" noTextEdit="1"/>
          </p:cNvSpPr>
          <p:nvPr>
            <p:ph type="sldImg"/>
          </p:nvPr>
        </p:nvSpPr>
        <p:spPr>
          <a:xfrm>
            <a:off x="406400" y="696913"/>
            <a:ext cx="6188075" cy="3481387"/>
          </a:xfrm>
          <a:ln/>
        </p:spPr>
      </p:sp>
      <p:sp>
        <p:nvSpPr>
          <p:cNvPr id="744451" name="Rectangle 3"/>
          <p:cNvSpPr>
            <a:spLocks noGrp="1" noChangeArrowheads="1"/>
          </p:cNvSpPr>
          <p:nvPr>
            <p:ph type="body" idx="1"/>
          </p:nvPr>
        </p:nvSpPr>
        <p:spPr>
          <a:xfrm>
            <a:off x="933558" y="4409758"/>
            <a:ext cx="5130586" cy="4177665"/>
          </a:xfrm>
        </p:spPr>
        <p:txBody>
          <a:bodyPr/>
          <a:lstStyle/>
          <a:p>
            <a:pPr defTabSz="915772"/>
            <a:r>
              <a:rPr lang="en-US" altLang="en-US" dirty="0"/>
              <a:t>System</a:t>
            </a:r>
            <a:r>
              <a:rPr lang="en-US" altLang="en-US" baseline="0" dirty="0"/>
              <a:t> as a black box – the underline and : represent that it is an instance.</a:t>
            </a:r>
          </a:p>
          <a:p>
            <a:pPr defTabSz="915772"/>
            <a:endParaRPr lang="en-US" altLang="en-US" baseline="0" dirty="0"/>
          </a:p>
          <a:p>
            <a:pPr defTabSz="915772"/>
            <a:r>
              <a:rPr lang="en-US" altLang="en-US" baseline="0" dirty="0"/>
              <a:t>3 messages sent to the system</a:t>
            </a:r>
          </a:p>
          <a:p>
            <a:pPr defTabSz="915772"/>
            <a:endParaRPr lang="en-US" altLang="en-US" baseline="0" dirty="0"/>
          </a:p>
          <a:p>
            <a:pPr defTabSz="915772"/>
            <a:r>
              <a:rPr lang="en-US" altLang="en-US" baseline="0" dirty="0"/>
              <a:t>Student can select semester list and course list several time.</a:t>
            </a:r>
          </a:p>
          <a:p>
            <a:pPr defTabSz="915772"/>
            <a:endParaRPr lang="en-US" altLang="en-US" baseline="0" dirty="0"/>
          </a:p>
          <a:p>
            <a:pPr defTabSz="915772"/>
            <a:r>
              <a:rPr lang="en-US" altLang="en-US" baseline="0" dirty="0"/>
              <a:t>System sends bill request message to billing system class</a:t>
            </a:r>
          </a:p>
          <a:p>
            <a:pPr defTabSz="915772"/>
            <a:endParaRPr lang="en-US" altLang="en-US" baseline="0" dirty="0"/>
          </a:p>
          <a:p>
            <a:pPr defTabSz="915772"/>
            <a:r>
              <a:rPr lang="en-US" altLang="en-US" baseline="0" dirty="0"/>
              <a:t>Notice the activation bars – system active when it gets request from student.</a:t>
            </a: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CFBE3C93-B703-41FD-A378-8E607A14A5E4}" type="slidenum">
              <a:rPr lang="en-US"/>
              <a:pPr/>
              <a:t>54</a:t>
            </a:fld>
            <a:endParaRPr lang="en-US"/>
          </a:p>
        </p:txBody>
      </p:sp>
      <p:sp>
        <p:nvSpPr>
          <p:cNvPr id="738306" name="Rectangle 2"/>
          <p:cNvSpPr>
            <a:spLocks noGrp="1" noRot="1" noChangeAspect="1" noChangeArrowheads="1" noTextEdit="1"/>
          </p:cNvSpPr>
          <p:nvPr>
            <p:ph type="sldImg"/>
          </p:nvPr>
        </p:nvSpPr>
        <p:spPr>
          <a:xfrm>
            <a:off x="406400" y="696913"/>
            <a:ext cx="6188075" cy="3481387"/>
          </a:xfrm>
          <a:ln/>
        </p:spPr>
      </p:sp>
      <p:sp>
        <p:nvSpPr>
          <p:cNvPr id="738307" name="Rectangle 3"/>
          <p:cNvSpPr>
            <a:spLocks noGrp="1" noChangeArrowheads="1"/>
          </p:cNvSpPr>
          <p:nvPr>
            <p:ph type="body" idx="1"/>
          </p:nvPr>
        </p:nvSpPr>
        <p:spPr>
          <a:xfrm>
            <a:off x="933558" y="4409758"/>
            <a:ext cx="5130586" cy="4177665"/>
          </a:xfrm>
        </p:spPr>
        <p:txBody>
          <a:bodyPr/>
          <a:lstStyle/>
          <a:p>
            <a:pPr marL="0" marR="0" indent="0" algn="l" defTabSz="915772" rtl="0" eaLnBrk="0" fontAlgn="base" latinLnBrk="0" hangingPunct="0">
              <a:lnSpc>
                <a:spcPct val="87000"/>
              </a:lnSpc>
              <a:spcBef>
                <a:spcPct val="40000"/>
              </a:spcBef>
              <a:spcAft>
                <a:spcPct val="0"/>
              </a:spcAft>
              <a:buClrTx/>
              <a:buSzTx/>
              <a:buFontTx/>
              <a:buNone/>
              <a:tabLst/>
              <a:defRPr/>
            </a:pPr>
            <a:r>
              <a:rPr lang="en-US" dirty="0">
                <a:solidFill>
                  <a:srgbClr val="0099CC"/>
                </a:solidFill>
              </a:rPr>
              <a:t>Noticed the participating</a:t>
            </a:r>
            <a:r>
              <a:rPr lang="en-US" baseline="0" dirty="0">
                <a:solidFill>
                  <a:srgbClr val="0099CC"/>
                </a:solidFill>
              </a:rPr>
              <a:t> object: Role: class</a:t>
            </a:r>
            <a:endParaRPr lang="en-US" dirty="0">
              <a:solidFill>
                <a:srgbClr val="0099CC"/>
              </a:solidFill>
            </a:endParaRPr>
          </a:p>
          <a:p>
            <a:pPr marL="0" marR="0" indent="0" algn="l" defTabSz="915772" rtl="0" eaLnBrk="0" fontAlgn="base" latinLnBrk="0" hangingPunct="0">
              <a:lnSpc>
                <a:spcPct val="87000"/>
              </a:lnSpc>
              <a:spcBef>
                <a:spcPct val="40000"/>
              </a:spcBef>
              <a:spcAft>
                <a:spcPct val="0"/>
              </a:spcAft>
              <a:buClrTx/>
              <a:buSzTx/>
              <a:buFontTx/>
              <a:buNone/>
              <a:tabLst/>
              <a:defRPr/>
            </a:pPr>
            <a:r>
              <a:rPr lang="en-US" dirty="0">
                <a:solidFill>
                  <a:srgbClr val="0099CC"/>
                </a:solidFill>
              </a:rPr>
              <a:t>-Lifeline </a:t>
            </a:r>
            <a:r>
              <a:rPr lang="en-US" dirty="0"/>
              <a:t>or</a:t>
            </a:r>
            <a:r>
              <a:rPr lang="en-US" dirty="0">
                <a:solidFill>
                  <a:srgbClr val="0099CC"/>
                </a:solidFill>
              </a:rPr>
              <a:t> object lifeline</a:t>
            </a:r>
            <a:r>
              <a:rPr lang="en-US" dirty="0"/>
              <a:t> is a vertical line under object or actor to show passage of time for object</a:t>
            </a:r>
          </a:p>
          <a:p>
            <a:pPr marL="0" marR="0" indent="0" algn="l" defTabSz="915772" rtl="0" eaLnBrk="0" fontAlgn="base" latinLnBrk="0" hangingPunct="0">
              <a:lnSpc>
                <a:spcPct val="87000"/>
              </a:lnSpc>
              <a:spcBef>
                <a:spcPct val="40000"/>
              </a:spcBef>
              <a:spcAft>
                <a:spcPct val="0"/>
              </a:spcAft>
              <a:buClrTx/>
              <a:buSzTx/>
              <a:buFontTx/>
              <a:buNone/>
              <a:tabLst/>
              <a:defRPr/>
            </a:pPr>
            <a:endParaRPr lang="en-US" dirty="0"/>
          </a:p>
          <a:p>
            <a:pPr marL="0" marR="0" indent="0" algn="l" defTabSz="915772" rtl="0" eaLnBrk="0" fontAlgn="base" latinLnBrk="0" hangingPunct="0">
              <a:lnSpc>
                <a:spcPct val="87000"/>
              </a:lnSpc>
              <a:spcBef>
                <a:spcPct val="40000"/>
              </a:spcBef>
              <a:spcAft>
                <a:spcPct val="0"/>
              </a:spcAft>
              <a:buClrTx/>
              <a:buSzTx/>
              <a:buFontTx/>
              <a:buNone/>
              <a:tabLst/>
              <a:defRPr/>
            </a:pPr>
            <a:r>
              <a:rPr lang="en-US" sz="1100" dirty="0"/>
              <a:t>-the dashed vertical lines extending downward from the actor and system symbols, which indicate the life of the sequence.</a:t>
            </a:r>
          </a:p>
          <a:p>
            <a:pPr marL="0" marR="0" indent="0" algn="l" defTabSz="915772" rtl="0" eaLnBrk="0" fontAlgn="base" latinLnBrk="0" hangingPunct="0">
              <a:lnSpc>
                <a:spcPct val="87000"/>
              </a:lnSpc>
              <a:spcBef>
                <a:spcPct val="40000"/>
              </a:spcBef>
              <a:spcAft>
                <a:spcPct val="0"/>
              </a:spcAft>
              <a:buClrTx/>
              <a:buSzTx/>
              <a:buFontTx/>
              <a:buNone/>
              <a:tabLst/>
              <a:defRPr/>
            </a:pPr>
            <a:endParaRPr lang="en-US" sz="1100" dirty="0"/>
          </a:p>
          <a:p>
            <a:pPr marL="0" marR="0" indent="0" algn="l" defTabSz="915772" rtl="0" eaLnBrk="0" fontAlgn="base" latinLnBrk="0" hangingPunct="0">
              <a:lnSpc>
                <a:spcPct val="87000"/>
              </a:lnSpc>
              <a:spcBef>
                <a:spcPct val="40000"/>
              </a:spcBef>
              <a:spcAft>
                <a:spcPct val="0"/>
              </a:spcAft>
              <a:buClrTx/>
              <a:buSzTx/>
              <a:buFontTx/>
              <a:buNone/>
              <a:tabLst/>
              <a:defRPr/>
            </a:pPr>
            <a:r>
              <a:rPr lang="en-US" sz="1100" dirty="0"/>
              <a:t>- Basically</a:t>
            </a:r>
            <a:r>
              <a:rPr lang="en-US" sz="1100" baseline="0" dirty="0"/>
              <a:t> represents the evolving life of the participating object by showing relevant events that are important to that object</a:t>
            </a:r>
            <a:endParaRPr lang="en-US" dirty="0"/>
          </a:p>
          <a:p>
            <a:pPr defTabSz="915772"/>
            <a:endParaRPr lang="en-US" altLang="en-US" b="1"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ED7E3B2-D57A-46B1-A486-1752CFD52B1E}" type="slidenum">
              <a:rPr lang="en-US"/>
              <a:pPr/>
              <a:t>55</a:t>
            </a:fld>
            <a:endParaRPr lang="en-US"/>
          </a:p>
        </p:txBody>
      </p:sp>
      <p:sp>
        <p:nvSpPr>
          <p:cNvPr id="740354" name="Rectangle 2"/>
          <p:cNvSpPr>
            <a:spLocks noGrp="1" noRot="1" noChangeAspect="1" noChangeArrowheads="1" noTextEdit="1"/>
          </p:cNvSpPr>
          <p:nvPr>
            <p:ph type="sldImg"/>
          </p:nvPr>
        </p:nvSpPr>
        <p:spPr>
          <a:xfrm>
            <a:off x="406400" y="696913"/>
            <a:ext cx="6188075" cy="3481387"/>
          </a:xfrm>
          <a:ln/>
        </p:spPr>
      </p:sp>
      <p:sp>
        <p:nvSpPr>
          <p:cNvPr id="740355" name="Rectangle 3"/>
          <p:cNvSpPr>
            <a:spLocks noGrp="1" noChangeArrowheads="1"/>
          </p:cNvSpPr>
          <p:nvPr>
            <p:ph type="body" idx="1"/>
          </p:nvPr>
        </p:nvSpPr>
        <p:spPr>
          <a:xfrm>
            <a:off x="933558" y="4409758"/>
            <a:ext cx="5130586" cy="4177665"/>
          </a:xfrm>
        </p:spPr>
        <p:txBody>
          <a:bodyPr/>
          <a:lstStyle/>
          <a:p>
            <a:pPr defTabSz="915772"/>
            <a:r>
              <a:rPr lang="en-US" sz="1100"/>
              <a:t>the bars set over the lifelines indicate period of time when participant is active in the interaction</a:t>
            </a:r>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28149B2A-999F-4279-BC95-FCAFD0CE5707}" type="slidenum">
              <a:rPr lang="en-US"/>
              <a:pPr/>
              <a:t>8</a:t>
            </a:fld>
            <a:endParaRPr lang="en-US"/>
          </a:p>
        </p:txBody>
      </p:sp>
      <p:sp>
        <p:nvSpPr>
          <p:cNvPr id="695298" name="Rectangle 2"/>
          <p:cNvSpPr>
            <a:spLocks noGrp="1" noRot="1" noChangeAspect="1" noChangeArrowheads="1" noTextEdit="1"/>
          </p:cNvSpPr>
          <p:nvPr>
            <p:ph type="sldImg"/>
          </p:nvPr>
        </p:nvSpPr>
        <p:spPr>
          <a:xfrm>
            <a:off x="406400" y="696913"/>
            <a:ext cx="6188075" cy="3481387"/>
          </a:xfrm>
          <a:ln/>
        </p:spPr>
      </p:sp>
      <p:sp>
        <p:nvSpPr>
          <p:cNvPr id="695299" name="Rectangle 3"/>
          <p:cNvSpPr>
            <a:spLocks noGrp="1" noChangeArrowheads="1"/>
          </p:cNvSpPr>
          <p:nvPr>
            <p:ph type="body" idx="1"/>
          </p:nvPr>
        </p:nvSpPr>
        <p:spPr>
          <a:xfrm>
            <a:off x="933558" y="4409758"/>
            <a:ext cx="5130586" cy="4177665"/>
          </a:xfrm>
        </p:spPr>
        <p:txBody>
          <a:bodyPr/>
          <a:lstStyle/>
          <a:p>
            <a:pPr defTabSz="915772"/>
            <a:r>
              <a:rPr lang="en-US" altLang="en-US" dirty="0"/>
              <a:t>Use</a:t>
            </a:r>
            <a:r>
              <a:rPr lang="en-US" altLang="en-US" baseline="0" dirty="0"/>
              <a:t> cases are a good way to help keep it simple, make it possible for a domain expert (like a banker) to write or participate in writing a use case (ATM system)</a:t>
            </a:r>
          </a:p>
          <a:p>
            <a:pPr defTabSz="915772"/>
            <a:endParaRPr lang="en-US" altLang="en-US" baseline="0" dirty="0"/>
          </a:p>
          <a:p>
            <a:pPr defTabSz="915772"/>
            <a:r>
              <a:rPr lang="en-US" altLang="en-US" baseline="0" dirty="0"/>
              <a:t>Verify the user goals and perspective</a:t>
            </a:r>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77F5ACB-1BEE-45BE-92EE-973F192B0304}" type="slidenum">
              <a:rPr lang="en-US"/>
              <a:pPr/>
              <a:t>17</a:t>
            </a:fld>
            <a:endParaRPr lang="en-US"/>
          </a:p>
        </p:txBody>
      </p:sp>
      <p:sp>
        <p:nvSpPr>
          <p:cNvPr id="705538" name="Rectangle 2"/>
          <p:cNvSpPr>
            <a:spLocks noGrp="1" noRot="1" noChangeAspect="1" noChangeArrowheads="1" noTextEdit="1"/>
          </p:cNvSpPr>
          <p:nvPr>
            <p:ph type="sldImg"/>
          </p:nvPr>
        </p:nvSpPr>
        <p:spPr>
          <a:xfrm>
            <a:off x="406400" y="696913"/>
            <a:ext cx="6188075" cy="3481387"/>
          </a:xfrm>
          <a:ln/>
        </p:spPr>
      </p:sp>
      <p:sp>
        <p:nvSpPr>
          <p:cNvPr id="705539" name="Rectangle 3"/>
          <p:cNvSpPr>
            <a:spLocks noGrp="1" noChangeArrowheads="1"/>
          </p:cNvSpPr>
          <p:nvPr>
            <p:ph type="body" idx="1"/>
          </p:nvPr>
        </p:nvSpPr>
        <p:spPr>
          <a:xfrm>
            <a:off x="933558" y="4409758"/>
            <a:ext cx="5130586" cy="4177665"/>
          </a:xfrm>
        </p:spPr>
        <p:txBody>
          <a:bodyPr/>
          <a:lstStyle/>
          <a:p>
            <a:pPr defTabSz="915772"/>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Explained on upcoming slides</a:t>
            </a:r>
          </a:p>
        </p:txBody>
      </p:sp>
      <p:sp>
        <p:nvSpPr>
          <p:cNvPr id="4" name="Slide Number Placeholder 3"/>
          <p:cNvSpPr>
            <a:spLocks noGrp="1"/>
          </p:cNvSpPr>
          <p:nvPr>
            <p:ph type="sldNum" sz="quarter" idx="10"/>
          </p:nvPr>
        </p:nvSpPr>
        <p:spPr/>
        <p:txBody>
          <a:bodyPr/>
          <a:lstStyle/>
          <a:p>
            <a:fld id="{067E18AB-6E76-484C-93F8-F70244DFCFE1}" type="slidenum">
              <a:rPr lang="en-US" smtClean="0"/>
              <a:pPr/>
              <a:t>26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Steps in the main success scenario</a:t>
            </a:r>
            <a:r>
              <a:rPr lang="en-US" baseline="0" dirty="0"/>
              <a:t> – it is the path that satisfies the interests of the stakeholders</a:t>
            </a:r>
          </a:p>
          <a:p>
            <a:endParaRPr lang="en-US" baseline="0" dirty="0"/>
          </a:p>
          <a:p>
            <a:r>
              <a:rPr lang="en-US" dirty="0"/>
              <a:t>The level of complexity by which a system is viewed. The higher the level, the less detail. The lower the level, the more detail. The highest level of abstraction is the single system itself. The next level would be only a handful of components, and so on, while the lowest level could be millions of objects. </a:t>
            </a:r>
          </a:p>
          <a:p>
            <a:endParaRPr lang="en-US" dirty="0"/>
          </a:p>
          <a:p>
            <a:r>
              <a:rPr lang="en-US" dirty="0"/>
              <a:t>Lets look at some examples</a:t>
            </a:r>
          </a:p>
        </p:txBody>
      </p:sp>
      <p:sp>
        <p:nvSpPr>
          <p:cNvPr id="4" name="Slide Number Placeholder 3"/>
          <p:cNvSpPr>
            <a:spLocks noGrp="1"/>
          </p:cNvSpPr>
          <p:nvPr>
            <p:ph type="sldNum" sz="quarter" idx="10"/>
          </p:nvPr>
        </p:nvSpPr>
        <p:spPr/>
        <p:txBody>
          <a:bodyPr/>
          <a:lstStyle/>
          <a:p>
            <a:fld id="{067E18AB-6E76-484C-93F8-F70244DFCFE1}" type="slidenum">
              <a:rPr lang="en-US" smtClean="0"/>
              <a:pPr/>
              <a:t>28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i="1" kern="1200" baseline="0" dirty="0">
                <a:solidFill>
                  <a:schemeClr val="tx1"/>
                </a:solidFill>
                <a:latin typeface="UniversS 55 Roman" pitchFamily="2" charset="0"/>
                <a:ea typeface="+mn-ea"/>
                <a:cs typeface="+mn-cs"/>
              </a:rPr>
              <a:t>Complex or long alternatives clutter a use case and can obscure other alternatives. A use</a:t>
            </a:r>
          </a:p>
          <a:p>
            <a:r>
              <a:rPr lang="en-US" sz="1100" kern="1200" baseline="0" dirty="0">
                <a:solidFill>
                  <a:schemeClr val="tx1"/>
                </a:solidFill>
                <a:latin typeface="UniversS 55 Roman" pitchFamily="2" charset="0"/>
                <a:ea typeface="+mn-ea"/>
                <a:cs typeface="+mn-cs"/>
              </a:rPr>
              <a:t>case can become difficult to write and even more difficult to follow when the alternatives are</a:t>
            </a:r>
          </a:p>
          <a:p>
            <a:r>
              <a:rPr lang="en-US" sz="1100" kern="1200" baseline="0" dirty="0">
                <a:solidFill>
                  <a:schemeClr val="tx1"/>
                </a:solidFill>
                <a:latin typeface="UniversS 55 Roman" pitchFamily="2" charset="0"/>
                <a:ea typeface="+mn-ea"/>
                <a:cs typeface="+mn-cs"/>
              </a:rPr>
              <a:t>too long or complex, and cannot be easily written as a main scenario plus fragments.</a:t>
            </a:r>
          </a:p>
          <a:p>
            <a:endParaRPr lang="en-US" sz="1100" kern="1200" baseline="0" dirty="0">
              <a:solidFill>
                <a:schemeClr val="tx1"/>
              </a:solidFill>
              <a:latin typeface="UniversS 55 Roman" pitchFamily="2" charset="0"/>
              <a:ea typeface="+mn-ea"/>
              <a:cs typeface="+mn-cs"/>
            </a:endParaRPr>
          </a:p>
          <a:p>
            <a:r>
              <a:rPr lang="en-US" sz="1100" kern="1200" baseline="0" dirty="0">
                <a:solidFill>
                  <a:schemeClr val="tx1"/>
                </a:solidFill>
                <a:latin typeface="UniversS 55 Roman" pitchFamily="2" charset="0"/>
                <a:ea typeface="+mn-ea"/>
                <a:cs typeface="+mn-cs"/>
              </a:rPr>
              <a:t>Example coming up</a:t>
            </a:r>
            <a:endParaRPr lang="en-US" dirty="0"/>
          </a:p>
        </p:txBody>
      </p:sp>
      <p:sp>
        <p:nvSpPr>
          <p:cNvPr id="4" name="Slide Number Placeholder 3"/>
          <p:cNvSpPr>
            <a:spLocks noGrp="1"/>
          </p:cNvSpPr>
          <p:nvPr>
            <p:ph type="sldNum" sz="quarter" idx="10"/>
          </p:nvPr>
        </p:nvSpPr>
        <p:spPr/>
        <p:txBody>
          <a:bodyPr/>
          <a:lstStyle/>
          <a:p>
            <a:fld id="{067E18AB-6E76-484C-93F8-F70244DFCFE1}" type="slidenum">
              <a:rPr lang="en-US" smtClean="0"/>
              <a:pPr/>
              <a:t>36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Example of both “scenario</a:t>
            </a:r>
            <a:r>
              <a:rPr lang="en-US" baseline="0" dirty="0"/>
              <a:t> plus fragments” (alternative conditions) and “exhaustive alternatives”</a:t>
            </a:r>
          </a:p>
          <a:p>
            <a:endParaRPr lang="en-US" baseline="0" dirty="0"/>
          </a:p>
          <a:p>
            <a:r>
              <a:rPr lang="en-US" baseline="0" dirty="0"/>
              <a:t>Many alternatives plus error/failure conditions.</a:t>
            </a:r>
            <a:endParaRPr lang="en-US" dirty="0"/>
          </a:p>
        </p:txBody>
      </p:sp>
      <p:sp>
        <p:nvSpPr>
          <p:cNvPr id="4" name="Slide Number Placeholder 3"/>
          <p:cNvSpPr>
            <a:spLocks noGrp="1"/>
          </p:cNvSpPr>
          <p:nvPr>
            <p:ph type="sldNum" sz="quarter" idx="10"/>
          </p:nvPr>
        </p:nvSpPr>
        <p:spPr/>
        <p:txBody>
          <a:bodyPr/>
          <a:lstStyle/>
          <a:p>
            <a:fld id="{067E18AB-6E76-484C-93F8-F70244DFCFE1}" type="slidenum">
              <a:rPr lang="en-US" smtClean="0"/>
              <a:pPr/>
              <a:t>38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i="1" kern="1200" baseline="0" dirty="0">
                <a:solidFill>
                  <a:schemeClr val="tx1"/>
                </a:solidFill>
                <a:latin typeface="UniversS 55 Roman" pitchFamily="2" charset="0"/>
                <a:ea typeface="+mn-ea"/>
                <a:cs typeface="+mn-cs"/>
              </a:rPr>
              <a:t>Includes and extends were originally intended to simplify the use case model by collecting</a:t>
            </a:r>
          </a:p>
          <a:p>
            <a:r>
              <a:rPr lang="en-US" sz="1100" kern="1200" baseline="0" dirty="0">
                <a:solidFill>
                  <a:schemeClr val="tx1"/>
                </a:solidFill>
                <a:latin typeface="UniversS 55 Roman" pitchFamily="2" charset="0"/>
                <a:ea typeface="+mn-ea"/>
                <a:cs typeface="+mn-cs"/>
              </a:rPr>
              <a:t>common threads in the use case model.</a:t>
            </a:r>
            <a:endParaRPr lang="en-US" dirty="0"/>
          </a:p>
        </p:txBody>
      </p:sp>
      <p:sp>
        <p:nvSpPr>
          <p:cNvPr id="4" name="Slide Number Placeholder 3"/>
          <p:cNvSpPr>
            <a:spLocks noGrp="1"/>
          </p:cNvSpPr>
          <p:nvPr>
            <p:ph type="sldNum" sz="quarter" idx="10"/>
          </p:nvPr>
        </p:nvSpPr>
        <p:spPr/>
        <p:txBody>
          <a:bodyPr/>
          <a:lstStyle/>
          <a:p>
            <a:fld id="{067E18AB-6E76-484C-93F8-F70244DFCFE1}" type="slidenum">
              <a:rPr lang="en-US" smtClean="0"/>
              <a:pPr/>
              <a:t>39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appropriate application of include is to eliminate redundancy that would otherwise make the set of use cases difficult to understand.  If two or more use cases</a:t>
            </a:r>
            <a:r>
              <a:rPr lang="en-US" baseline="0" dirty="0"/>
              <a:t> have a set of steps in common, then rather than rewriting those steps, we can collect them into a common use case.  Here, both Book Cruise and Book Flight use “collect payment information”.  No matter what kind of trip we are booking, we always collect payment the same way, so why write the same thing twice?</a:t>
            </a:r>
            <a:endParaRPr lang="en-US" dirty="0"/>
          </a:p>
        </p:txBody>
      </p:sp>
      <p:sp>
        <p:nvSpPr>
          <p:cNvPr id="4" name="Slide Number Placeholder 3"/>
          <p:cNvSpPr>
            <a:spLocks noGrp="1"/>
          </p:cNvSpPr>
          <p:nvPr>
            <p:ph type="sldNum" sz="quarter" idx="10"/>
          </p:nvPr>
        </p:nvSpPr>
        <p:spPr/>
        <p:txBody>
          <a:bodyPr/>
          <a:lstStyle/>
          <a:p>
            <a:fld id="{067E18AB-6E76-484C-93F8-F70244DFCFE1}" type="slidenum">
              <a:rPr lang="en-US" smtClean="0"/>
              <a:pPr/>
              <a:t>43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C918-20C2-4BAB-2D2C-B38AE8C15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BEC92-6DCA-9FD0-EEEC-EC003BAAE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CE859-F241-0ACD-8897-7F12712DA650}"/>
              </a:ext>
            </a:extLst>
          </p:cNvPr>
          <p:cNvSpPr>
            <a:spLocks noGrp="1"/>
          </p:cNvSpPr>
          <p:nvPr>
            <p:ph type="dt" sz="half" idx="10"/>
          </p:nvPr>
        </p:nvSpPr>
        <p:spPr/>
        <p:txBody>
          <a:bodyPr/>
          <a:lstStyle/>
          <a:p>
            <a:fld id="{BA20FC74-79A4-43E6-BBAD-E788C1A3E90F}" type="datetimeFigureOut">
              <a:rPr lang="en-US" smtClean="0"/>
              <a:t>2/5/2025</a:t>
            </a:fld>
            <a:endParaRPr lang="en-US"/>
          </a:p>
        </p:txBody>
      </p:sp>
      <p:sp>
        <p:nvSpPr>
          <p:cNvPr id="5" name="Footer Placeholder 4">
            <a:extLst>
              <a:ext uri="{FF2B5EF4-FFF2-40B4-BE49-F238E27FC236}">
                <a16:creationId xmlns:a16="http://schemas.microsoft.com/office/drawing/2014/main" id="{C79E2907-09B0-78FC-8E76-F74A8E0CD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7F20-8B1F-2B59-A47F-D2A290CCB583}"/>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687819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D78B-9936-1F51-5CB7-1F108EEE67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BAD41-306C-C39A-7D73-62ABBFF0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D22CF-C457-89F9-52AF-973D3183CC5C}"/>
              </a:ext>
            </a:extLst>
          </p:cNvPr>
          <p:cNvSpPr>
            <a:spLocks noGrp="1"/>
          </p:cNvSpPr>
          <p:nvPr>
            <p:ph type="dt" sz="half" idx="10"/>
          </p:nvPr>
        </p:nvSpPr>
        <p:spPr/>
        <p:txBody>
          <a:bodyPr/>
          <a:lstStyle/>
          <a:p>
            <a:fld id="{BA20FC74-79A4-43E6-BBAD-E788C1A3E90F}" type="datetimeFigureOut">
              <a:rPr lang="en-US" smtClean="0"/>
              <a:t>2/5/2025</a:t>
            </a:fld>
            <a:endParaRPr lang="en-US"/>
          </a:p>
        </p:txBody>
      </p:sp>
      <p:sp>
        <p:nvSpPr>
          <p:cNvPr id="5" name="Footer Placeholder 4">
            <a:extLst>
              <a:ext uri="{FF2B5EF4-FFF2-40B4-BE49-F238E27FC236}">
                <a16:creationId xmlns:a16="http://schemas.microsoft.com/office/drawing/2014/main" id="{B6C1B72F-0EE0-461F-7306-9D3B900E1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33E54-F7D9-99BD-6AF1-600F160E3B40}"/>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53644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AF3BD-73E4-3394-B2D5-E3A7F4831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40C9F7-A547-28A7-7323-ACA409582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7E184-987F-4FE3-BE43-C6C2EE5A5314}"/>
              </a:ext>
            </a:extLst>
          </p:cNvPr>
          <p:cNvSpPr>
            <a:spLocks noGrp="1"/>
          </p:cNvSpPr>
          <p:nvPr>
            <p:ph type="dt" sz="half" idx="10"/>
          </p:nvPr>
        </p:nvSpPr>
        <p:spPr/>
        <p:txBody>
          <a:bodyPr/>
          <a:lstStyle/>
          <a:p>
            <a:fld id="{BA20FC74-79A4-43E6-BBAD-E788C1A3E90F}" type="datetimeFigureOut">
              <a:rPr lang="en-US" smtClean="0"/>
              <a:t>2/5/2025</a:t>
            </a:fld>
            <a:endParaRPr lang="en-US"/>
          </a:p>
        </p:txBody>
      </p:sp>
      <p:sp>
        <p:nvSpPr>
          <p:cNvPr id="5" name="Footer Placeholder 4">
            <a:extLst>
              <a:ext uri="{FF2B5EF4-FFF2-40B4-BE49-F238E27FC236}">
                <a16:creationId xmlns:a16="http://schemas.microsoft.com/office/drawing/2014/main" id="{925E8E29-E126-0F76-B95D-8D0B5853F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2B896-055F-C156-CF27-EED60EB91A32}"/>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9055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21317" y="609600"/>
            <a:ext cx="10462683" cy="1143000"/>
          </a:xfrm>
        </p:spPr>
        <p:txBody>
          <a:bodyPr/>
          <a:lstStyle/>
          <a:p>
            <a:r>
              <a:rPr lang="en-US"/>
              <a:t>Click to edit Master title style</a:t>
            </a:r>
          </a:p>
        </p:txBody>
      </p:sp>
      <p:sp>
        <p:nvSpPr>
          <p:cNvPr id="3" name="Table Placeholder 2"/>
          <p:cNvSpPr>
            <a:spLocks noGrp="1"/>
          </p:cNvSpPr>
          <p:nvPr>
            <p:ph type="tbl" idx="1"/>
          </p:nvPr>
        </p:nvSpPr>
        <p:spPr>
          <a:xfrm>
            <a:off x="1221317" y="1828800"/>
            <a:ext cx="10462683" cy="4114800"/>
          </a:xfrm>
        </p:spPr>
        <p:txBody>
          <a:bodyPr/>
          <a:lstStyle/>
          <a:p>
            <a:endParaRPr lang="en-US"/>
          </a:p>
        </p:txBody>
      </p:sp>
      <p:sp>
        <p:nvSpPr>
          <p:cNvPr id="4" name="Slide Number Placeholder 3"/>
          <p:cNvSpPr>
            <a:spLocks noGrp="1"/>
          </p:cNvSpPr>
          <p:nvPr>
            <p:ph type="sldNum" sz="quarter" idx="10"/>
          </p:nvPr>
        </p:nvSpPr>
        <p:spPr>
          <a:xfrm>
            <a:off x="9213851" y="6400800"/>
            <a:ext cx="2470149" cy="304800"/>
          </a:xfrm>
        </p:spPr>
        <p:txBody>
          <a:bodyPr/>
          <a:lstStyle>
            <a:lvl1pPr>
              <a:defRPr/>
            </a:lvl1pPr>
          </a:lstStyle>
          <a:p>
            <a:fld id="{0E0F375B-DB87-4456-BE51-5B3B129EADAD}" type="slidenum">
              <a:rPr lang="de-DE"/>
              <a:pPr/>
              <a:t>‹#›</a:t>
            </a:fld>
            <a:endParaRPr lang="de-DE"/>
          </a:p>
        </p:txBody>
      </p:sp>
    </p:spTree>
    <p:extLst>
      <p:ext uri="{BB962C8B-B14F-4D97-AF65-F5344CB8AC3E}">
        <p14:creationId xmlns:p14="http://schemas.microsoft.com/office/powerpoint/2010/main" val="4147110539"/>
      </p:ext>
    </p:extLst>
  </p:cSld>
  <p:clrMapOvr>
    <a:masterClrMapping/>
  </p:clrMapOvr>
  <p:transition>
    <p:strips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B85A9166-B5C1-43B3-9533-8CF82F81D100}" type="datetime1">
              <a:rPr lang="en-US" smtClean="0"/>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1172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94BF64F-6144-444E-988A-6420B14C84B8}" type="datetime1">
              <a:rPr lang="en-US" smtClean="0"/>
              <a:t>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13597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D89F0F51-6BB8-4D85-BCAF-BBAE9BF6D63F}" type="datetime1">
              <a:rPr lang="en-US" smtClean="0"/>
              <a:t>2/5/2025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02187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1C5B9-0979-4337-9433-28B2252D7B9C}" type="datetime1">
              <a:rPr lang="en-US" smtClean="0"/>
              <a:t>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2641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97510C-4C3E-4590-AF9B-088A0793655E}" type="datetime1">
              <a:rPr lang="en-US" smtClean="0"/>
              <a:t>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29613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0C2E6EA-B617-4FA3-B722-819A431F47A1}" type="datetime1">
              <a:rPr lang="en-US" smtClean="0"/>
              <a:t>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8139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8DEB0B-87A6-4E7E-9570-E00E4603EA1F}" type="datetime1">
              <a:rPr lang="en-US" smtClean="0"/>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979740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508D-A5CB-45B7-DFB8-E0234B5D6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123E2-C76D-1127-FF35-AF6FD2741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47F7C-981C-F881-53A9-E96CA035C949}"/>
              </a:ext>
            </a:extLst>
          </p:cNvPr>
          <p:cNvSpPr>
            <a:spLocks noGrp="1"/>
          </p:cNvSpPr>
          <p:nvPr>
            <p:ph type="dt" sz="half" idx="10"/>
          </p:nvPr>
        </p:nvSpPr>
        <p:spPr/>
        <p:txBody>
          <a:bodyPr/>
          <a:lstStyle/>
          <a:p>
            <a:fld id="{BA20FC74-79A4-43E6-BBAD-E788C1A3E90F}" type="datetimeFigureOut">
              <a:rPr lang="en-US" smtClean="0"/>
              <a:t>2/5/2025</a:t>
            </a:fld>
            <a:endParaRPr lang="en-US"/>
          </a:p>
        </p:txBody>
      </p:sp>
      <p:sp>
        <p:nvSpPr>
          <p:cNvPr id="5" name="Footer Placeholder 4">
            <a:extLst>
              <a:ext uri="{FF2B5EF4-FFF2-40B4-BE49-F238E27FC236}">
                <a16:creationId xmlns:a16="http://schemas.microsoft.com/office/drawing/2014/main" id="{28D6235E-DC6E-FFCF-3638-E9FD3D93B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BAD0-D5F2-409D-7051-0BF8E5C760A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5111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E00814-8522-4960-97A2-0BF56C6B3C53}" type="datetime1">
              <a:rPr lang="en-US" smtClean="0"/>
              <a:t>2/5/2025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30648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FC71927-8AD3-4556-944B-23E1208CACC2}" type="datetime1">
              <a:rPr lang="en-US" smtClean="0"/>
              <a:t>2/5/2025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793920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7F5568-2F58-47C0-BD52-BF67D8A22C05}" type="datetime1">
              <a:rPr lang="en-US" smtClean="0"/>
              <a:t>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194223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495091-AC36-4867-B3C7-1566EB215E79}" type="datetime1">
              <a:rPr lang="en-US" smtClean="0"/>
              <a:t>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1794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BA50-CCB1-0778-8762-8CBCE629E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D12CA-35D1-D5FB-4A46-B048631B4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4A9003-34ED-8574-A5D0-D68DF02C11BC}"/>
              </a:ext>
            </a:extLst>
          </p:cNvPr>
          <p:cNvSpPr>
            <a:spLocks noGrp="1"/>
          </p:cNvSpPr>
          <p:nvPr>
            <p:ph type="dt" sz="half" idx="10"/>
          </p:nvPr>
        </p:nvSpPr>
        <p:spPr/>
        <p:txBody>
          <a:bodyPr/>
          <a:lstStyle/>
          <a:p>
            <a:fld id="{BA20FC74-79A4-43E6-BBAD-E788C1A3E90F}" type="datetimeFigureOut">
              <a:rPr lang="en-US" smtClean="0"/>
              <a:t>2/5/2025</a:t>
            </a:fld>
            <a:endParaRPr lang="en-US"/>
          </a:p>
        </p:txBody>
      </p:sp>
      <p:sp>
        <p:nvSpPr>
          <p:cNvPr id="5" name="Footer Placeholder 4">
            <a:extLst>
              <a:ext uri="{FF2B5EF4-FFF2-40B4-BE49-F238E27FC236}">
                <a16:creationId xmlns:a16="http://schemas.microsoft.com/office/drawing/2014/main" id="{441C3AAF-63D0-E92C-34FB-915DFC31D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42D99-D592-A100-609F-1B765442DAA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0510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59A0-0E7A-0289-E156-75F93A91FB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B8049-D55B-127E-E17C-FED9FB5C2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8B8108-D3D6-C73B-323C-0AA408D15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92B38-E8CF-F470-2F9A-6C54367E0499}"/>
              </a:ext>
            </a:extLst>
          </p:cNvPr>
          <p:cNvSpPr>
            <a:spLocks noGrp="1"/>
          </p:cNvSpPr>
          <p:nvPr>
            <p:ph type="dt" sz="half" idx="10"/>
          </p:nvPr>
        </p:nvSpPr>
        <p:spPr/>
        <p:txBody>
          <a:bodyPr/>
          <a:lstStyle/>
          <a:p>
            <a:fld id="{BA20FC74-79A4-43E6-BBAD-E788C1A3E90F}" type="datetimeFigureOut">
              <a:rPr lang="en-US" smtClean="0"/>
              <a:t>2/5/2025</a:t>
            </a:fld>
            <a:endParaRPr lang="en-US"/>
          </a:p>
        </p:txBody>
      </p:sp>
      <p:sp>
        <p:nvSpPr>
          <p:cNvPr id="6" name="Footer Placeholder 5">
            <a:extLst>
              <a:ext uri="{FF2B5EF4-FFF2-40B4-BE49-F238E27FC236}">
                <a16:creationId xmlns:a16="http://schemas.microsoft.com/office/drawing/2014/main" id="{A16FA0BC-9D1A-47D4-1A57-1F8421467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A9EB2-322A-250C-066B-6BFBB89F190C}"/>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22723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1091-B280-D020-B87F-56A5C79980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5A241C-2CEA-2888-11BA-513E3DAE9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3E2FF-9950-99FF-33E5-E58F4F63B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A4D120-887B-C7E7-84E5-E8638EFFE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0BC97-3A89-E6D7-1140-51C25937D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872CC-523B-EDFF-B07C-A988FF25E337}"/>
              </a:ext>
            </a:extLst>
          </p:cNvPr>
          <p:cNvSpPr>
            <a:spLocks noGrp="1"/>
          </p:cNvSpPr>
          <p:nvPr>
            <p:ph type="dt" sz="half" idx="10"/>
          </p:nvPr>
        </p:nvSpPr>
        <p:spPr/>
        <p:txBody>
          <a:bodyPr/>
          <a:lstStyle/>
          <a:p>
            <a:fld id="{BA20FC74-79A4-43E6-BBAD-E788C1A3E90F}" type="datetimeFigureOut">
              <a:rPr lang="en-US" smtClean="0"/>
              <a:t>2/5/2025</a:t>
            </a:fld>
            <a:endParaRPr lang="en-US"/>
          </a:p>
        </p:txBody>
      </p:sp>
      <p:sp>
        <p:nvSpPr>
          <p:cNvPr id="8" name="Footer Placeholder 7">
            <a:extLst>
              <a:ext uri="{FF2B5EF4-FFF2-40B4-BE49-F238E27FC236}">
                <a16:creationId xmlns:a16="http://schemas.microsoft.com/office/drawing/2014/main" id="{B7DC73F5-4907-67F9-6775-0034061F0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923B05-41DD-9B73-E688-AD4D5574B596}"/>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19934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DD47-9F9D-1C4B-2165-9A53BB6C0D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0D5964-9C5D-EA8F-DA52-78E3261CB8DC}"/>
              </a:ext>
            </a:extLst>
          </p:cNvPr>
          <p:cNvSpPr>
            <a:spLocks noGrp="1"/>
          </p:cNvSpPr>
          <p:nvPr>
            <p:ph type="dt" sz="half" idx="10"/>
          </p:nvPr>
        </p:nvSpPr>
        <p:spPr/>
        <p:txBody>
          <a:bodyPr/>
          <a:lstStyle/>
          <a:p>
            <a:fld id="{BA20FC74-79A4-43E6-BBAD-E788C1A3E90F}" type="datetimeFigureOut">
              <a:rPr lang="en-US" smtClean="0"/>
              <a:t>2/5/2025</a:t>
            </a:fld>
            <a:endParaRPr lang="en-US"/>
          </a:p>
        </p:txBody>
      </p:sp>
      <p:sp>
        <p:nvSpPr>
          <p:cNvPr id="4" name="Footer Placeholder 3">
            <a:extLst>
              <a:ext uri="{FF2B5EF4-FFF2-40B4-BE49-F238E27FC236}">
                <a16:creationId xmlns:a16="http://schemas.microsoft.com/office/drawing/2014/main" id="{9DA55C0A-7735-2D52-EEA5-234D791159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C1569-42A8-98D0-16F3-B183232AB6E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766203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B3E13-7EA6-3D73-648A-2D0D227431A4}"/>
              </a:ext>
            </a:extLst>
          </p:cNvPr>
          <p:cNvSpPr>
            <a:spLocks noGrp="1"/>
          </p:cNvSpPr>
          <p:nvPr>
            <p:ph type="dt" sz="half" idx="10"/>
          </p:nvPr>
        </p:nvSpPr>
        <p:spPr/>
        <p:txBody>
          <a:bodyPr/>
          <a:lstStyle/>
          <a:p>
            <a:fld id="{BA20FC74-79A4-43E6-BBAD-E788C1A3E90F}" type="datetimeFigureOut">
              <a:rPr lang="en-US" smtClean="0"/>
              <a:t>2/5/2025</a:t>
            </a:fld>
            <a:endParaRPr lang="en-US"/>
          </a:p>
        </p:txBody>
      </p:sp>
      <p:sp>
        <p:nvSpPr>
          <p:cNvPr id="3" name="Footer Placeholder 2">
            <a:extLst>
              <a:ext uri="{FF2B5EF4-FFF2-40B4-BE49-F238E27FC236}">
                <a16:creationId xmlns:a16="http://schemas.microsoft.com/office/drawing/2014/main" id="{8B331C45-823D-48D6-E882-B9E105D23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9D351-3EEA-D614-A892-FFF26DE280F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231842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5A8B-50D0-83FB-2159-2B579DF22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BC32D-920C-1C24-48E6-CC3109972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299DDF-0A0B-9DA1-5CD4-A91ADE067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DF80B-BCA3-4FB3-6DCB-9B98EF772FDD}"/>
              </a:ext>
            </a:extLst>
          </p:cNvPr>
          <p:cNvSpPr>
            <a:spLocks noGrp="1"/>
          </p:cNvSpPr>
          <p:nvPr>
            <p:ph type="dt" sz="half" idx="10"/>
          </p:nvPr>
        </p:nvSpPr>
        <p:spPr/>
        <p:txBody>
          <a:bodyPr/>
          <a:lstStyle/>
          <a:p>
            <a:fld id="{BA20FC74-79A4-43E6-BBAD-E788C1A3E90F}" type="datetimeFigureOut">
              <a:rPr lang="en-US" smtClean="0"/>
              <a:t>2/5/2025</a:t>
            </a:fld>
            <a:endParaRPr lang="en-US"/>
          </a:p>
        </p:txBody>
      </p:sp>
      <p:sp>
        <p:nvSpPr>
          <p:cNvPr id="6" name="Footer Placeholder 5">
            <a:extLst>
              <a:ext uri="{FF2B5EF4-FFF2-40B4-BE49-F238E27FC236}">
                <a16:creationId xmlns:a16="http://schemas.microsoft.com/office/drawing/2014/main" id="{757FE636-FDF9-6C74-F1B2-FE52D6F4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D3ED8-4EFE-38B7-5C03-FB19B9DC8EB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903458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04E8-D094-B7C7-0658-D030AD44C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528A8-9417-066D-515E-B2BFDB456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661CA-CB31-CE95-59EB-199EB01FE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3D29A-7780-32C6-BCE9-DA203FC78169}"/>
              </a:ext>
            </a:extLst>
          </p:cNvPr>
          <p:cNvSpPr>
            <a:spLocks noGrp="1"/>
          </p:cNvSpPr>
          <p:nvPr>
            <p:ph type="dt" sz="half" idx="10"/>
          </p:nvPr>
        </p:nvSpPr>
        <p:spPr/>
        <p:txBody>
          <a:bodyPr/>
          <a:lstStyle/>
          <a:p>
            <a:fld id="{BA20FC74-79A4-43E6-BBAD-E788C1A3E90F}" type="datetimeFigureOut">
              <a:rPr lang="en-US" smtClean="0"/>
              <a:t>2/5/2025</a:t>
            </a:fld>
            <a:endParaRPr lang="en-US"/>
          </a:p>
        </p:txBody>
      </p:sp>
      <p:sp>
        <p:nvSpPr>
          <p:cNvPr id="6" name="Footer Placeholder 5">
            <a:extLst>
              <a:ext uri="{FF2B5EF4-FFF2-40B4-BE49-F238E27FC236}">
                <a16:creationId xmlns:a16="http://schemas.microsoft.com/office/drawing/2014/main" id="{0249631F-67E1-EBBB-7362-1A69C42F2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B73C7-BEDB-BE2F-217E-6FEBC381832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83522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3E55C1-AE0D-3A18-37E0-79544F0BCE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9D306-3FD0-BDCB-12EC-C7792AE3A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2521-5971-A773-811D-A748C3EC2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0FC74-79A4-43E6-BBAD-E788C1A3E90F}" type="datetimeFigureOut">
              <a:rPr lang="en-US" smtClean="0"/>
              <a:t>2/5/2025</a:t>
            </a:fld>
            <a:endParaRPr lang="en-US"/>
          </a:p>
        </p:txBody>
      </p:sp>
      <p:sp>
        <p:nvSpPr>
          <p:cNvPr id="5" name="Footer Placeholder 4">
            <a:extLst>
              <a:ext uri="{FF2B5EF4-FFF2-40B4-BE49-F238E27FC236}">
                <a16:creationId xmlns:a16="http://schemas.microsoft.com/office/drawing/2014/main" id="{43DD4B3E-CEA8-7115-56DC-5E2A05AA9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B59FAF-B8B0-C983-6B9A-6153FD4AD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6DEEC-D04A-4FF0-9A08-7D39859C24F4}" type="slidenum">
              <a:rPr lang="en-US" smtClean="0"/>
              <a:t>‹#›</a:t>
            </a:fld>
            <a:endParaRPr lang="en-US"/>
          </a:p>
        </p:txBody>
      </p:sp>
    </p:spTree>
    <p:extLst>
      <p:ext uri="{BB962C8B-B14F-4D97-AF65-F5344CB8AC3E}">
        <p14:creationId xmlns:p14="http://schemas.microsoft.com/office/powerpoint/2010/main" val="1529516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7162BAA-55AB-4959-B60E-EA6724FD8AFC}" type="datetime1">
              <a:rPr lang="en-US" smtClean="0"/>
              <a:t>2/5/2025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9655477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2.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43" name="Oval 42">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4" name="Oval 43">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619432" y="3803009"/>
            <a:ext cx="10953136" cy="1604733"/>
          </a:xfrm>
        </p:spPr>
        <p:txBody>
          <a:bodyPr anchor="b">
            <a:normAutofit/>
          </a:bodyPr>
          <a:lstStyle/>
          <a:p>
            <a:pPr algn="ctr"/>
            <a:r>
              <a:rPr lang="en-US" sz="6100">
                <a:latin typeface="Calibri" panose="020F0502020204030204" pitchFamily="34" charset="0"/>
                <a:cs typeface="Calibri" panose="020F0502020204030204" pitchFamily="34" charset="0"/>
              </a:rPr>
              <a:t>Software Engineering</a:t>
            </a:r>
            <a:br>
              <a:rPr lang="en-US" sz="6100">
                <a:latin typeface="Calibri" panose="020F0502020204030204" pitchFamily="34" charset="0"/>
                <a:cs typeface="Calibri" panose="020F0502020204030204" pitchFamily="34" charset="0"/>
              </a:rPr>
            </a:br>
            <a:endParaRPr lang="en-US" sz="6100"/>
          </a:p>
        </p:txBody>
      </p:sp>
      <p:sp>
        <p:nvSpPr>
          <p:cNvPr id="5" name="Subtitle 4"/>
          <p:cNvSpPr>
            <a:spLocks noGrp="1"/>
          </p:cNvSpPr>
          <p:nvPr>
            <p:ph type="subTitle" sz="quarter" idx="1"/>
          </p:nvPr>
        </p:nvSpPr>
        <p:spPr>
          <a:xfrm>
            <a:off x="1651934" y="4785741"/>
            <a:ext cx="8283940" cy="865042"/>
          </a:xfrm>
        </p:spPr>
        <p:txBody>
          <a:bodyPr>
            <a:noAutofit/>
          </a:bodyPr>
          <a:lstStyle/>
          <a:p>
            <a:pPr algn="ctr"/>
            <a:r>
              <a:rPr lang="en-US" sz="2500" b="1" dirty="0">
                <a:solidFill>
                  <a:srgbClr val="000000"/>
                </a:solidFill>
              </a:rPr>
              <a:t>Lecture 6: Use Cases Modeling (Continuation)</a:t>
            </a:r>
          </a:p>
          <a:p>
            <a:pPr algn="ctr"/>
            <a:endParaRPr lang="en-US" sz="2500" b="1" dirty="0">
              <a:solidFill>
                <a:srgbClr val="000000"/>
              </a:solidFill>
            </a:endParaRPr>
          </a:p>
          <a:p>
            <a:pPr algn="ctr"/>
            <a:r>
              <a:rPr lang="en-US" sz="2500" dirty="0">
                <a:solidFill>
                  <a:srgbClr val="000000"/>
                </a:solidFill>
              </a:rPr>
              <a:t>Prof. Mohamad Kassab     m.kassab@nyu.edu</a:t>
            </a:r>
          </a:p>
        </p:txBody>
      </p:sp>
      <p:pic>
        <p:nvPicPr>
          <p:cNvPr id="7" name="Video 6">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3604426" y="643468"/>
            <a:ext cx="4983148" cy="2795060"/>
          </a:xfrm>
          <a:prstGeom prst="rect">
            <a:avLst/>
          </a:prstGeom>
        </p:spPr>
      </p:pic>
    </p:spTree>
    <p:extLst>
      <p:ext uri="{BB962C8B-B14F-4D97-AF65-F5344CB8AC3E}">
        <p14:creationId xmlns:p14="http://schemas.microsoft.com/office/powerpoint/2010/main" val="41218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DEFEA3E6-865A-F7D3-469A-8CC3B1ABAA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05" r="26735" b="-2"/>
          <a:stretch/>
        </p:blipFill>
        <p:spPr bwMode="auto">
          <a:xfrm>
            <a:off x="-1" y="-2"/>
            <a:ext cx="5410198" cy="6858002"/>
          </a:xfrm>
          <a:prstGeom prst="rect">
            <a:avLst/>
          </a:prstGeom>
          <a:noFill/>
          <a:extLst>
            <a:ext uri="{909E8E84-426E-40DD-AFC4-6F175D3DCCD1}">
              <a14:hiddenFill xmlns:a14="http://schemas.microsoft.com/office/drawing/2010/main">
                <a:solidFill>
                  <a:srgbClr val="FFFFFF"/>
                </a:solidFill>
              </a14:hiddenFill>
            </a:ext>
          </a:extLst>
        </p:spPr>
      </p:pic>
      <p:sp useBgFill="1">
        <p:nvSpPr>
          <p:cNvPr id="3088" name="Rectangle 3087">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C721C-19D2-E798-8739-B23C5C0A4D7B}"/>
              </a:ext>
            </a:extLst>
          </p:cNvPr>
          <p:cNvSpPr>
            <a:spLocks noGrp="1"/>
          </p:cNvSpPr>
          <p:nvPr>
            <p:ph type="title"/>
          </p:nvPr>
        </p:nvSpPr>
        <p:spPr>
          <a:xfrm>
            <a:off x="6115317" y="405685"/>
            <a:ext cx="5464968" cy="1559301"/>
          </a:xfrm>
        </p:spPr>
        <p:txBody>
          <a:bodyPr>
            <a:normAutofit/>
          </a:bodyPr>
          <a:lstStyle/>
          <a:p>
            <a:r>
              <a:rPr lang="en-US" sz="3400" b="1" i="0">
                <a:effectLst/>
                <a:latin typeface="Lato Extended"/>
              </a:rPr>
              <a:t>Example: University Registration System</a:t>
            </a:r>
            <a:br>
              <a:rPr lang="en-US" sz="3400" b="0" i="0">
                <a:effectLst/>
                <a:latin typeface="Lato Extended"/>
              </a:rPr>
            </a:br>
            <a:endParaRPr lang="en-US" sz="3400"/>
          </a:p>
        </p:txBody>
      </p:sp>
      <p:sp>
        <p:nvSpPr>
          <p:cNvPr id="3" name="Content Placeholder 2">
            <a:extLst>
              <a:ext uri="{FF2B5EF4-FFF2-40B4-BE49-F238E27FC236}">
                <a16:creationId xmlns:a16="http://schemas.microsoft.com/office/drawing/2014/main" id="{67CE81AC-B47B-3D7B-A097-DB2E74131341}"/>
              </a:ext>
            </a:extLst>
          </p:cNvPr>
          <p:cNvSpPr>
            <a:spLocks noGrp="1"/>
          </p:cNvSpPr>
          <p:nvPr>
            <p:ph idx="1"/>
          </p:nvPr>
        </p:nvSpPr>
        <p:spPr>
          <a:xfrm>
            <a:off x="5861154" y="2743200"/>
            <a:ext cx="6115987" cy="3496878"/>
          </a:xfrm>
        </p:spPr>
        <p:txBody>
          <a:bodyPr anchor="ctr">
            <a:normAutofit lnSpcReduction="10000"/>
          </a:bodyPr>
          <a:lstStyle/>
          <a:p>
            <a:pPr marL="0" indent="0" algn="just">
              <a:buNone/>
            </a:pPr>
            <a:r>
              <a:rPr lang="en-US" sz="3500" b="0" i="0" dirty="0">
                <a:effectLst/>
                <a:latin typeface="Times New Roman" panose="02020603050405020304" pitchFamily="18" charset="0"/>
                <a:cs typeface="Times New Roman" panose="02020603050405020304" pitchFamily="18" charset="0"/>
              </a:rPr>
              <a:t>A university wants to create an online registration system. </a:t>
            </a:r>
          </a:p>
          <a:p>
            <a:pPr marL="0" indent="0" algn="just">
              <a:buNone/>
            </a:pPr>
            <a:endParaRPr lang="en-US" sz="3500" b="0" i="0" dirty="0">
              <a:effectLst/>
              <a:latin typeface="Times New Roman" panose="02020603050405020304" pitchFamily="18" charset="0"/>
              <a:cs typeface="Times New Roman" panose="02020603050405020304" pitchFamily="18" charset="0"/>
            </a:endParaRPr>
          </a:p>
          <a:p>
            <a:pPr marL="0" indent="0" algn="just">
              <a:buNone/>
            </a:pPr>
            <a:r>
              <a:rPr lang="en-US" sz="3500" b="0" i="0" dirty="0">
                <a:effectLst/>
                <a:latin typeface="Times New Roman" panose="02020603050405020304" pitchFamily="18" charset="0"/>
                <a:cs typeface="Times New Roman" panose="02020603050405020304" pitchFamily="18" charset="0"/>
              </a:rPr>
              <a:t>The university registrar sets up the curriculum, students register for courses and the professor requests course rosters.</a:t>
            </a:r>
          </a:p>
          <a:p>
            <a:endParaRPr lang="en-US" sz="2000" dirty="0"/>
          </a:p>
        </p:txBody>
      </p:sp>
    </p:spTree>
    <p:extLst>
      <p:ext uri="{BB962C8B-B14F-4D97-AF65-F5344CB8AC3E}">
        <p14:creationId xmlns:p14="http://schemas.microsoft.com/office/powerpoint/2010/main" val="2818970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9F05D-0ED7-2042-D59B-9E71080E35C5}"/>
              </a:ext>
            </a:extLst>
          </p:cNvPr>
          <p:cNvSpPr>
            <a:spLocks noGrp="1"/>
          </p:cNvSpPr>
          <p:nvPr>
            <p:ph type="title"/>
          </p:nvPr>
        </p:nvSpPr>
        <p:spPr>
          <a:xfrm>
            <a:off x="838200" y="365125"/>
            <a:ext cx="10515600" cy="894049"/>
          </a:xfrm>
        </p:spPr>
        <p:txBody>
          <a:bodyPr/>
          <a:lstStyle/>
          <a:p>
            <a:r>
              <a:rPr lang="en-US" dirty="0"/>
              <a:t>Actors</a:t>
            </a:r>
          </a:p>
        </p:txBody>
      </p:sp>
      <p:sp>
        <p:nvSpPr>
          <p:cNvPr id="3" name="Content Placeholder 2">
            <a:extLst>
              <a:ext uri="{FF2B5EF4-FFF2-40B4-BE49-F238E27FC236}">
                <a16:creationId xmlns:a16="http://schemas.microsoft.com/office/drawing/2014/main" id="{DF11EF32-711B-4199-A078-592CD882F031}"/>
              </a:ext>
            </a:extLst>
          </p:cNvPr>
          <p:cNvSpPr>
            <a:spLocks noGrp="1"/>
          </p:cNvSpPr>
          <p:nvPr>
            <p:ph idx="1"/>
          </p:nvPr>
        </p:nvSpPr>
        <p:spPr>
          <a:xfrm>
            <a:off x="838200" y="1259174"/>
            <a:ext cx="11049000" cy="4917789"/>
          </a:xfrm>
        </p:spPr>
        <p:txBody>
          <a:bodyPr/>
          <a:lstStyle/>
          <a:p>
            <a:r>
              <a:rPr lang="en-US" b="0" i="0" dirty="0">
                <a:solidFill>
                  <a:srgbClr val="2D3B45"/>
                </a:solidFill>
                <a:effectLst/>
                <a:latin typeface="Lato Extended"/>
              </a:rPr>
              <a:t>Actors are external entities that interact with a system. </a:t>
            </a:r>
          </a:p>
          <a:p>
            <a:endParaRPr lang="en-US" dirty="0">
              <a:solidFill>
                <a:srgbClr val="2D3B45"/>
              </a:solidFill>
              <a:latin typeface="Lato Extended"/>
            </a:endParaRPr>
          </a:p>
          <a:p>
            <a:r>
              <a:rPr lang="en-US" b="0" i="0" dirty="0">
                <a:solidFill>
                  <a:srgbClr val="2D3B45"/>
                </a:solidFill>
                <a:effectLst/>
                <a:latin typeface="Lato Extended"/>
              </a:rPr>
              <a:t>They define a role played by entities when they interact with a system. </a:t>
            </a:r>
          </a:p>
          <a:p>
            <a:endParaRPr lang="en-US" dirty="0">
              <a:solidFill>
                <a:srgbClr val="2D3B45"/>
              </a:solidFill>
              <a:latin typeface="Lato Extended"/>
            </a:endParaRPr>
          </a:p>
          <a:p>
            <a:r>
              <a:rPr lang="en-US" b="0" i="0" dirty="0">
                <a:solidFill>
                  <a:srgbClr val="2D3B45"/>
                </a:solidFill>
                <a:effectLst/>
                <a:latin typeface="Lato Extended"/>
              </a:rPr>
              <a:t>In our example we have the following actors:</a:t>
            </a:r>
          </a:p>
          <a:p>
            <a:endParaRPr lang="en-US" dirty="0">
              <a:solidFill>
                <a:srgbClr val="2D3B45"/>
              </a:solidFill>
              <a:latin typeface="Lato Extended"/>
            </a:endParaRPr>
          </a:p>
          <a:p>
            <a:endParaRPr lang="en-US" dirty="0"/>
          </a:p>
        </p:txBody>
      </p:sp>
      <p:pic>
        <p:nvPicPr>
          <p:cNvPr id="8" name="Picture 7">
            <a:extLst>
              <a:ext uri="{FF2B5EF4-FFF2-40B4-BE49-F238E27FC236}">
                <a16:creationId xmlns:a16="http://schemas.microsoft.com/office/drawing/2014/main" id="{191B9E1F-1872-69AC-FD4E-7A0D0036DDE3}"/>
              </a:ext>
            </a:extLst>
          </p:cNvPr>
          <p:cNvPicPr>
            <a:picLocks noChangeAspect="1"/>
          </p:cNvPicPr>
          <p:nvPr/>
        </p:nvPicPr>
        <p:blipFill>
          <a:blip r:embed="rId2"/>
          <a:stretch>
            <a:fillRect/>
          </a:stretch>
        </p:blipFill>
        <p:spPr>
          <a:xfrm>
            <a:off x="1127329" y="4477436"/>
            <a:ext cx="4968671" cy="1470787"/>
          </a:xfrm>
          <a:prstGeom prst="rect">
            <a:avLst/>
          </a:prstGeom>
        </p:spPr>
      </p:pic>
      <p:pic>
        <p:nvPicPr>
          <p:cNvPr id="10" name="Picture 9">
            <a:extLst>
              <a:ext uri="{FF2B5EF4-FFF2-40B4-BE49-F238E27FC236}">
                <a16:creationId xmlns:a16="http://schemas.microsoft.com/office/drawing/2014/main" id="{38B17C63-7BED-F190-5F7F-EE14EA55DB14}"/>
              </a:ext>
            </a:extLst>
          </p:cNvPr>
          <p:cNvPicPr>
            <a:picLocks noChangeAspect="1"/>
          </p:cNvPicPr>
          <p:nvPr/>
        </p:nvPicPr>
        <p:blipFill>
          <a:blip r:embed="rId3"/>
          <a:stretch>
            <a:fillRect/>
          </a:stretch>
        </p:blipFill>
        <p:spPr>
          <a:xfrm>
            <a:off x="6886661" y="4586990"/>
            <a:ext cx="1204064" cy="1340945"/>
          </a:xfrm>
          <a:prstGeom prst="rect">
            <a:avLst/>
          </a:prstGeom>
        </p:spPr>
      </p:pic>
    </p:spTree>
    <p:extLst>
      <p:ext uri="{BB962C8B-B14F-4D97-AF65-F5344CB8AC3E}">
        <p14:creationId xmlns:p14="http://schemas.microsoft.com/office/powerpoint/2010/main" val="110020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carved figures of humans">
            <a:extLst>
              <a:ext uri="{FF2B5EF4-FFF2-40B4-BE49-F238E27FC236}">
                <a16:creationId xmlns:a16="http://schemas.microsoft.com/office/drawing/2014/main" id="{784294AE-DEB1-3185-3C7F-B9F7A886E07D}"/>
              </a:ext>
            </a:extLst>
          </p:cNvPr>
          <p:cNvPicPr>
            <a:picLocks noChangeAspect="1"/>
          </p:cNvPicPr>
          <p:nvPr/>
        </p:nvPicPr>
        <p:blipFill rotWithShape="1">
          <a:blip r:embed="rId2"/>
          <a:srcRect l="18486" r="18253"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FCDC0-67C1-9B5A-4A8C-B74576C6A421}"/>
              </a:ext>
            </a:extLst>
          </p:cNvPr>
          <p:cNvSpPr>
            <a:spLocks noGrp="1"/>
          </p:cNvSpPr>
          <p:nvPr>
            <p:ph type="title"/>
          </p:nvPr>
        </p:nvSpPr>
        <p:spPr>
          <a:xfrm>
            <a:off x="761801" y="328512"/>
            <a:ext cx="4778387" cy="1628970"/>
          </a:xfrm>
        </p:spPr>
        <p:txBody>
          <a:bodyPr anchor="ctr">
            <a:normAutofit/>
          </a:bodyPr>
          <a:lstStyle/>
          <a:p>
            <a:r>
              <a:rPr lang="en-US" sz="4000"/>
              <a:t>Types of Actors</a:t>
            </a:r>
          </a:p>
        </p:txBody>
      </p:sp>
      <p:sp>
        <p:nvSpPr>
          <p:cNvPr id="3" name="Content Placeholder 2">
            <a:extLst>
              <a:ext uri="{FF2B5EF4-FFF2-40B4-BE49-F238E27FC236}">
                <a16:creationId xmlns:a16="http://schemas.microsoft.com/office/drawing/2014/main" id="{C6E5EF6C-3AD3-1714-EF4A-28F198E7E309}"/>
              </a:ext>
            </a:extLst>
          </p:cNvPr>
          <p:cNvSpPr>
            <a:spLocks noGrp="1"/>
          </p:cNvSpPr>
          <p:nvPr>
            <p:ph idx="1"/>
          </p:nvPr>
        </p:nvSpPr>
        <p:spPr>
          <a:xfrm>
            <a:off x="374754" y="2285995"/>
            <a:ext cx="5531371" cy="3973072"/>
          </a:xfrm>
        </p:spPr>
        <p:txBody>
          <a:bodyPr anchor="ctr">
            <a:normAutofit/>
          </a:bodyPr>
          <a:lstStyle/>
          <a:p>
            <a:r>
              <a:rPr lang="en-US" sz="2600" dirty="0"/>
              <a:t>In the context of use cases modeling, there are 3 types of actors:</a:t>
            </a:r>
          </a:p>
          <a:p>
            <a:endParaRPr lang="en-US" sz="2600" dirty="0"/>
          </a:p>
          <a:p>
            <a:r>
              <a:rPr lang="en-US" sz="2600" dirty="0"/>
              <a:t>Primary Actors</a:t>
            </a:r>
          </a:p>
          <a:p>
            <a:r>
              <a:rPr lang="en-US" sz="2600" dirty="0"/>
              <a:t>Supporting Actors</a:t>
            </a:r>
          </a:p>
          <a:p>
            <a:r>
              <a:rPr lang="en-US" sz="2600" dirty="0"/>
              <a:t>Off-stage Actors</a:t>
            </a:r>
          </a:p>
        </p:txBody>
      </p:sp>
    </p:spTree>
    <p:extLst>
      <p:ext uri="{BB962C8B-B14F-4D97-AF65-F5344CB8AC3E}">
        <p14:creationId xmlns:p14="http://schemas.microsoft.com/office/powerpoint/2010/main" val="3440656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8040CC-375C-9F51-0C74-7D58BEFE3007}"/>
              </a:ext>
            </a:extLst>
          </p:cNvPr>
          <p:cNvSpPr>
            <a:spLocks noGrp="1"/>
          </p:cNvSpPr>
          <p:nvPr>
            <p:ph type="title"/>
          </p:nvPr>
        </p:nvSpPr>
        <p:spPr>
          <a:xfrm>
            <a:off x="761803" y="350196"/>
            <a:ext cx="4646904" cy="1624520"/>
          </a:xfrm>
        </p:spPr>
        <p:txBody>
          <a:bodyPr anchor="ctr">
            <a:normAutofit/>
          </a:bodyPr>
          <a:lstStyle/>
          <a:p>
            <a:r>
              <a:rPr lang="en-US" sz="4000"/>
              <a:t>Primary Actors</a:t>
            </a:r>
          </a:p>
        </p:txBody>
      </p:sp>
      <p:sp>
        <p:nvSpPr>
          <p:cNvPr id="3" name="Content Placeholder 2">
            <a:extLst>
              <a:ext uri="{FF2B5EF4-FFF2-40B4-BE49-F238E27FC236}">
                <a16:creationId xmlns:a16="http://schemas.microsoft.com/office/drawing/2014/main" id="{BF695B08-184E-94D9-3523-E66787DEDD82}"/>
              </a:ext>
            </a:extLst>
          </p:cNvPr>
          <p:cNvSpPr>
            <a:spLocks noGrp="1"/>
          </p:cNvSpPr>
          <p:nvPr>
            <p:ph idx="1"/>
          </p:nvPr>
        </p:nvSpPr>
        <p:spPr>
          <a:xfrm>
            <a:off x="239844" y="2286000"/>
            <a:ext cx="8282604" cy="4572000"/>
          </a:xfrm>
        </p:spPr>
        <p:txBody>
          <a:bodyPr anchor="ctr">
            <a:normAutofit/>
          </a:bodyPr>
          <a:lstStyle/>
          <a:p>
            <a:pPr algn="just">
              <a:buFont typeface="Arial" panose="020B0604020202020204" pitchFamily="34" charset="0"/>
              <a:buChar char="•"/>
            </a:pPr>
            <a:r>
              <a:rPr lang="en-US" sz="3000" b="0" i="0" dirty="0">
                <a:effectLst/>
                <a:latin typeface="Söhne"/>
              </a:rPr>
              <a:t>Primary actors are the main external entities that directly interact with the system to achieve a specific goal or perform a use case.</a:t>
            </a:r>
          </a:p>
          <a:p>
            <a:pPr algn="just">
              <a:buFont typeface="Arial" panose="020B0604020202020204" pitchFamily="34" charset="0"/>
              <a:buChar char="•"/>
            </a:pPr>
            <a:r>
              <a:rPr lang="en-US" sz="3000" b="0" i="0" dirty="0">
                <a:effectLst/>
                <a:latin typeface="Söhne"/>
              </a:rPr>
              <a:t>They are essential for the success of the use case and have a direct interest in the outcomes.</a:t>
            </a:r>
          </a:p>
          <a:p>
            <a:pPr algn="just">
              <a:buFont typeface="Arial" panose="020B0604020202020204" pitchFamily="34" charset="0"/>
              <a:buChar char="•"/>
            </a:pPr>
            <a:r>
              <a:rPr lang="en-US" sz="3000" b="0" i="0" dirty="0">
                <a:effectLst/>
                <a:latin typeface="Söhne"/>
              </a:rPr>
              <a:t>Primary actors are typically the users or entities initiating the use cases.</a:t>
            </a:r>
          </a:p>
          <a:p>
            <a:endParaRPr lang="en-US" sz="2000" dirty="0"/>
          </a:p>
        </p:txBody>
      </p:sp>
      <p:pic>
        <p:nvPicPr>
          <p:cNvPr id="5" name="Picture 4" descr="Stick figure families holding hands">
            <a:extLst>
              <a:ext uri="{FF2B5EF4-FFF2-40B4-BE49-F238E27FC236}">
                <a16:creationId xmlns:a16="http://schemas.microsoft.com/office/drawing/2014/main" id="{99A91E8C-817C-0833-89CC-A300AE8CD955}"/>
              </a:ext>
            </a:extLst>
          </p:cNvPr>
          <p:cNvPicPr>
            <a:picLocks noChangeAspect="1"/>
          </p:cNvPicPr>
          <p:nvPr/>
        </p:nvPicPr>
        <p:blipFill rotWithShape="1">
          <a:blip r:embed="rId2"/>
          <a:srcRect l="28026" r="12574" b="-2"/>
          <a:stretch/>
        </p:blipFill>
        <p:spPr>
          <a:xfrm>
            <a:off x="8844197" y="1"/>
            <a:ext cx="3354628" cy="6858000"/>
          </a:xfrm>
          <a:prstGeom prst="rect">
            <a:avLst/>
          </a:prstGeom>
        </p:spPr>
      </p:pic>
    </p:spTree>
    <p:extLst>
      <p:ext uri="{BB962C8B-B14F-4D97-AF65-F5344CB8AC3E}">
        <p14:creationId xmlns:p14="http://schemas.microsoft.com/office/powerpoint/2010/main" val="394866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40CC-375C-9F51-0C74-7D58BEFE3007}"/>
              </a:ext>
            </a:extLst>
          </p:cNvPr>
          <p:cNvSpPr>
            <a:spLocks noGrp="1"/>
          </p:cNvSpPr>
          <p:nvPr>
            <p:ph type="title"/>
          </p:nvPr>
        </p:nvSpPr>
        <p:spPr>
          <a:xfrm>
            <a:off x="761802" y="350196"/>
            <a:ext cx="7437817" cy="1624520"/>
          </a:xfrm>
        </p:spPr>
        <p:txBody>
          <a:bodyPr anchor="ctr">
            <a:normAutofit/>
          </a:bodyPr>
          <a:lstStyle/>
          <a:p>
            <a:r>
              <a:rPr lang="en-US" sz="4000" dirty="0"/>
              <a:t>Supporting  Actors</a:t>
            </a:r>
          </a:p>
        </p:txBody>
      </p:sp>
      <p:sp>
        <p:nvSpPr>
          <p:cNvPr id="3" name="Content Placeholder 2">
            <a:extLst>
              <a:ext uri="{FF2B5EF4-FFF2-40B4-BE49-F238E27FC236}">
                <a16:creationId xmlns:a16="http://schemas.microsoft.com/office/drawing/2014/main" id="{BF695B08-184E-94D9-3523-E66787DEDD82}"/>
              </a:ext>
            </a:extLst>
          </p:cNvPr>
          <p:cNvSpPr>
            <a:spLocks noGrp="1"/>
          </p:cNvSpPr>
          <p:nvPr>
            <p:ph idx="1"/>
          </p:nvPr>
        </p:nvSpPr>
        <p:spPr>
          <a:xfrm>
            <a:off x="239844" y="1974716"/>
            <a:ext cx="8282604" cy="4381633"/>
          </a:xfrm>
        </p:spPr>
        <p:txBody>
          <a:bodyPr anchor="ctr">
            <a:normAutofit/>
          </a:bodyPr>
          <a:lstStyle/>
          <a:p>
            <a:pPr algn="just">
              <a:buFont typeface="Arial" panose="020B0604020202020204" pitchFamily="34" charset="0"/>
              <a:buChar char="•"/>
            </a:pPr>
            <a:r>
              <a:rPr lang="en-US" sz="3200" b="0" i="0" dirty="0">
                <a:solidFill>
                  <a:srgbClr val="374151"/>
                </a:solidFill>
                <a:effectLst/>
                <a:latin typeface="Söhne"/>
              </a:rPr>
              <a:t>Supporting actors are entities that provide a service to the system or assist in achieving the goals of a use case.</a:t>
            </a:r>
          </a:p>
          <a:p>
            <a:pPr algn="just">
              <a:buFont typeface="Arial" panose="020B0604020202020204" pitchFamily="34" charset="0"/>
              <a:buChar char="•"/>
            </a:pPr>
            <a:r>
              <a:rPr lang="en-US" sz="3200" b="0" i="0" dirty="0">
                <a:solidFill>
                  <a:srgbClr val="374151"/>
                </a:solidFill>
                <a:effectLst/>
                <a:latin typeface="Söhne"/>
              </a:rPr>
              <a:t>While not the primary initiators, supporting actors play a supportive role and may interact with the system to facilitate certain processes.</a:t>
            </a:r>
          </a:p>
          <a:p>
            <a:pPr algn="just">
              <a:buFont typeface="Arial" panose="020B0604020202020204" pitchFamily="34" charset="0"/>
              <a:buChar char="•"/>
            </a:pPr>
            <a:r>
              <a:rPr lang="en-US" sz="3200" b="0" i="0" dirty="0">
                <a:solidFill>
                  <a:srgbClr val="374151"/>
                </a:solidFill>
                <a:effectLst/>
                <a:latin typeface="Söhne"/>
              </a:rPr>
              <a:t>They are not the main focus of the use case but contribute to its execution.</a:t>
            </a:r>
          </a:p>
          <a:p>
            <a:endParaRPr lang="en-US" sz="2000" dirty="0"/>
          </a:p>
        </p:txBody>
      </p:sp>
      <p:pic>
        <p:nvPicPr>
          <p:cNvPr id="5" name="Picture 4" descr="Stick figure families holding hands">
            <a:extLst>
              <a:ext uri="{FF2B5EF4-FFF2-40B4-BE49-F238E27FC236}">
                <a16:creationId xmlns:a16="http://schemas.microsoft.com/office/drawing/2014/main" id="{99A91E8C-817C-0833-89CC-A300AE8CD955}"/>
              </a:ext>
            </a:extLst>
          </p:cNvPr>
          <p:cNvPicPr>
            <a:picLocks noChangeAspect="1"/>
          </p:cNvPicPr>
          <p:nvPr/>
        </p:nvPicPr>
        <p:blipFill rotWithShape="1">
          <a:blip r:embed="rId2"/>
          <a:srcRect l="28026" r="12574" b="-2"/>
          <a:stretch/>
        </p:blipFill>
        <p:spPr>
          <a:xfrm>
            <a:off x="8844197" y="1"/>
            <a:ext cx="3354628" cy="6858000"/>
          </a:xfrm>
          <a:prstGeom prst="rect">
            <a:avLst/>
          </a:prstGeom>
        </p:spPr>
      </p:pic>
    </p:spTree>
    <p:extLst>
      <p:ext uri="{BB962C8B-B14F-4D97-AF65-F5344CB8AC3E}">
        <p14:creationId xmlns:p14="http://schemas.microsoft.com/office/powerpoint/2010/main" val="1839900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40CC-375C-9F51-0C74-7D58BEFE3007}"/>
              </a:ext>
            </a:extLst>
          </p:cNvPr>
          <p:cNvSpPr>
            <a:spLocks noGrp="1"/>
          </p:cNvSpPr>
          <p:nvPr>
            <p:ph type="title"/>
          </p:nvPr>
        </p:nvSpPr>
        <p:spPr>
          <a:xfrm>
            <a:off x="761802" y="350196"/>
            <a:ext cx="7437817" cy="1624520"/>
          </a:xfrm>
        </p:spPr>
        <p:txBody>
          <a:bodyPr anchor="ctr">
            <a:normAutofit/>
          </a:bodyPr>
          <a:lstStyle/>
          <a:p>
            <a:r>
              <a:rPr lang="en-US" sz="4000" dirty="0"/>
              <a:t>Off-stage Actors</a:t>
            </a:r>
          </a:p>
        </p:txBody>
      </p:sp>
      <p:sp>
        <p:nvSpPr>
          <p:cNvPr id="3" name="Content Placeholder 2">
            <a:extLst>
              <a:ext uri="{FF2B5EF4-FFF2-40B4-BE49-F238E27FC236}">
                <a16:creationId xmlns:a16="http://schemas.microsoft.com/office/drawing/2014/main" id="{BF695B08-184E-94D9-3523-E66787DEDD82}"/>
              </a:ext>
            </a:extLst>
          </p:cNvPr>
          <p:cNvSpPr>
            <a:spLocks noGrp="1"/>
          </p:cNvSpPr>
          <p:nvPr>
            <p:ph idx="1"/>
          </p:nvPr>
        </p:nvSpPr>
        <p:spPr>
          <a:xfrm>
            <a:off x="239844" y="1974716"/>
            <a:ext cx="8282604" cy="4381633"/>
          </a:xfrm>
        </p:spPr>
        <p:txBody>
          <a:bodyPr anchor="ctr">
            <a:normAutofit/>
          </a:bodyPr>
          <a:lstStyle/>
          <a:p>
            <a:pPr algn="just">
              <a:buFont typeface="Arial" panose="020B0604020202020204" pitchFamily="34" charset="0"/>
              <a:buChar char="•"/>
            </a:pPr>
            <a:r>
              <a:rPr lang="en-US" sz="3000" b="0" i="0" dirty="0">
                <a:solidFill>
                  <a:srgbClr val="374151"/>
                </a:solidFill>
                <a:effectLst/>
                <a:latin typeface="Söhne"/>
              </a:rPr>
              <a:t>Off-stage actors are external entities that have an interest in the system but do not directly interact with it in the context of a particular use case.</a:t>
            </a:r>
          </a:p>
          <a:p>
            <a:pPr algn="just">
              <a:buFont typeface="Arial" panose="020B0604020202020204" pitchFamily="34" charset="0"/>
              <a:buChar char="•"/>
            </a:pPr>
            <a:r>
              <a:rPr lang="en-US" sz="3000" b="0" i="0" dirty="0">
                <a:solidFill>
                  <a:srgbClr val="374151"/>
                </a:solidFill>
                <a:effectLst/>
                <a:latin typeface="Söhne"/>
              </a:rPr>
              <a:t>They are relevant for understanding the broader context or external factors that may influence the system.</a:t>
            </a:r>
          </a:p>
          <a:p>
            <a:pPr algn="just">
              <a:buFont typeface="Arial" panose="020B0604020202020204" pitchFamily="34" charset="0"/>
              <a:buChar char="•"/>
            </a:pPr>
            <a:r>
              <a:rPr lang="en-US" sz="3000" b="0" i="0" dirty="0">
                <a:solidFill>
                  <a:srgbClr val="374151"/>
                </a:solidFill>
                <a:effectLst/>
                <a:latin typeface="Söhne"/>
              </a:rPr>
              <a:t>Off-stage actors are often represented as icons outside the system boundary in a use case diagram.</a:t>
            </a:r>
          </a:p>
          <a:p>
            <a:endParaRPr lang="en-US" sz="2000" dirty="0"/>
          </a:p>
        </p:txBody>
      </p:sp>
      <p:pic>
        <p:nvPicPr>
          <p:cNvPr id="5" name="Picture 4" descr="Stick figure families holding hands">
            <a:extLst>
              <a:ext uri="{FF2B5EF4-FFF2-40B4-BE49-F238E27FC236}">
                <a16:creationId xmlns:a16="http://schemas.microsoft.com/office/drawing/2014/main" id="{99A91E8C-817C-0833-89CC-A300AE8CD955}"/>
              </a:ext>
            </a:extLst>
          </p:cNvPr>
          <p:cNvPicPr>
            <a:picLocks noChangeAspect="1"/>
          </p:cNvPicPr>
          <p:nvPr/>
        </p:nvPicPr>
        <p:blipFill rotWithShape="1">
          <a:blip r:embed="rId2"/>
          <a:srcRect l="28026" r="12574" b="-2"/>
          <a:stretch/>
        </p:blipFill>
        <p:spPr>
          <a:xfrm>
            <a:off x="8844197" y="1"/>
            <a:ext cx="3354628" cy="6858000"/>
          </a:xfrm>
          <a:prstGeom prst="rect">
            <a:avLst/>
          </a:prstGeom>
        </p:spPr>
      </p:pic>
    </p:spTree>
    <p:extLst>
      <p:ext uri="{BB962C8B-B14F-4D97-AF65-F5344CB8AC3E}">
        <p14:creationId xmlns:p14="http://schemas.microsoft.com/office/powerpoint/2010/main" val="2925128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A1212-D1C7-F46E-29A0-F894C944FDA6}"/>
              </a:ext>
            </a:extLst>
          </p:cNvPr>
          <p:cNvSpPr>
            <a:spLocks noGrp="1"/>
          </p:cNvSpPr>
          <p:nvPr>
            <p:ph type="title"/>
          </p:nvPr>
        </p:nvSpPr>
        <p:spPr>
          <a:xfrm>
            <a:off x="632290" y="100959"/>
            <a:ext cx="6358685" cy="802123"/>
          </a:xfrm>
        </p:spPr>
        <p:txBody>
          <a:bodyPr vert="horz" lIns="91440" tIns="45720" rIns="91440" bIns="45720" rtlCol="0" anchor="b">
            <a:normAutofit/>
          </a:bodyPr>
          <a:lstStyle/>
          <a:p>
            <a:r>
              <a:rPr lang="en-US" sz="4000" kern="1200" dirty="0">
                <a:solidFill>
                  <a:schemeClr val="tx1"/>
                </a:solidFill>
                <a:latin typeface="+mj-lt"/>
                <a:ea typeface="+mj-ea"/>
                <a:cs typeface="+mj-cs"/>
              </a:rPr>
              <a:t>Use Case Diagram</a:t>
            </a:r>
          </a:p>
        </p:txBody>
      </p:sp>
      <p:sp>
        <p:nvSpPr>
          <p:cNvPr id="5" name="TextBox 4">
            <a:extLst>
              <a:ext uri="{FF2B5EF4-FFF2-40B4-BE49-F238E27FC236}">
                <a16:creationId xmlns:a16="http://schemas.microsoft.com/office/drawing/2014/main" id="{7E5F08C4-A47F-17AA-BF85-822A703B16AE}"/>
              </a:ext>
            </a:extLst>
          </p:cNvPr>
          <p:cNvSpPr txBox="1"/>
          <p:nvPr/>
        </p:nvSpPr>
        <p:spPr>
          <a:xfrm>
            <a:off x="179883" y="1004042"/>
            <a:ext cx="6631209" cy="5171906"/>
          </a:xfrm>
          <a:prstGeom prst="rect">
            <a:avLst/>
          </a:prstGeom>
        </p:spPr>
        <p:txBody>
          <a:bodyPr vert="horz" lIns="91440" tIns="45720" rIns="91440" bIns="45720" rtlCol="0" anchor="t">
            <a:noAutofit/>
          </a:bodyPr>
          <a:lstStyle/>
          <a:p>
            <a:pPr indent="-228600" algn="just">
              <a:lnSpc>
                <a:spcPct val="90000"/>
              </a:lnSpc>
              <a:spcAft>
                <a:spcPts val="600"/>
              </a:spcAft>
              <a:buFont typeface="Arial" panose="020B0604020202020204" pitchFamily="34" charset="0"/>
              <a:buChar char="•"/>
            </a:pPr>
            <a:r>
              <a:rPr lang="en-US" sz="2600" b="0" i="0" dirty="0">
                <a:effectLst/>
              </a:rPr>
              <a:t>Begin by depicting a system boundary using a rectangle. This boundary encapsulates the entire system.</a:t>
            </a:r>
          </a:p>
          <a:p>
            <a:pPr indent="-228600" algn="just">
              <a:lnSpc>
                <a:spcPct val="90000"/>
              </a:lnSpc>
              <a:spcAft>
                <a:spcPts val="600"/>
              </a:spcAft>
              <a:buFont typeface="Arial" panose="020B0604020202020204" pitchFamily="34" charset="0"/>
              <a:buChar char="•"/>
            </a:pPr>
            <a:r>
              <a:rPr lang="en-US" sz="2600" b="0" i="0" dirty="0">
                <a:effectLst/>
              </a:rPr>
              <a:t>Place </a:t>
            </a:r>
            <a:r>
              <a:rPr lang="en-US" sz="2600" b="1" i="0" dirty="0">
                <a:effectLst/>
              </a:rPr>
              <a:t>primary</a:t>
            </a:r>
            <a:r>
              <a:rPr lang="en-US" sz="2600" b="0" i="0" dirty="0">
                <a:effectLst/>
              </a:rPr>
              <a:t> actors on the left side of the diagram and </a:t>
            </a:r>
            <a:r>
              <a:rPr lang="en-US" sz="2600" b="1" i="0" dirty="0">
                <a:effectLst/>
              </a:rPr>
              <a:t>supporting</a:t>
            </a:r>
            <a:r>
              <a:rPr lang="en-US" sz="2600" b="0" i="0" dirty="0">
                <a:effectLst/>
              </a:rPr>
              <a:t> actors on the right side of the diagram. </a:t>
            </a:r>
          </a:p>
          <a:p>
            <a:pPr indent="-228600" algn="just">
              <a:lnSpc>
                <a:spcPct val="90000"/>
              </a:lnSpc>
              <a:spcAft>
                <a:spcPts val="600"/>
              </a:spcAft>
              <a:buFont typeface="Arial" panose="020B0604020202020204" pitchFamily="34" charset="0"/>
              <a:buChar char="•"/>
            </a:pPr>
            <a:r>
              <a:rPr lang="en-US" sz="2600" b="0" i="0" dirty="0">
                <a:effectLst/>
              </a:rPr>
              <a:t>Represent each use case as an oval within the system boundary. </a:t>
            </a:r>
          </a:p>
          <a:p>
            <a:pPr indent="-228600" algn="just">
              <a:lnSpc>
                <a:spcPct val="90000"/>
              </a:lnSpc>
              <a:spcAft>
                <a:spcPts val="600"/>
              </a:spcAft>
              <a:buFont typeface="Arial" panose="020B0604020202020204" pitchFamily="34" charset="0"/>
              <a:buChar char="•"/>
            </a:pPr>
            <a:r>
              <a:rPr lang="en-US" sz="2600" b="0" i="0" dirty="0">
                <a:effectLst/>
              </a:rPr>
              <a:t>Ensure that the name of each use case starts with a verb, highlighting the action it describes.</a:t>
            </a:r>
          </a:p>
          <a:p>
            <a:pPr indent="-228600" algn="just">
              <a:lnSpc>
                <a:spcPct val="90000"/>
              </a:lnSpc>
              <a:spcAft>
                <a:spcPts val="600"/>
              </a:spcAft>
              <a:buFont typeface="Arial" panose="020B0604020202020204" pitchFamily="34" charset="0"/>
              <a:buChar char="•"/>
            </a:pPr>
            <a:r>
              <a:rPr lang="en-US" sz="2600" b="0" i="0" dirty="0">
                <a:effectLst/>
              </a:rPr>
              <a:t>Connect the actors to the corresponding use cases using lines, indicating the interactions and relationships between actors and use cases.</a:t>
            </a:r>
          </a:p>
        </p:txBody>
      </p:sp>
      <p:pic>
        <p:nvPicPr>
          <p:cNvPr id="7" name="Picture 6">
            <a:extLst>
              <a:ext uri="{FF2B5EF4-FFF2-40B4-BE49-F238E27FC236}">
                <a16:creationId xmlns:a16="http://schemas.microsoft.com/office/drawing/2014/main" id="{E0FB646A-3587-98A1-54A9-F0F15BC5FF73}"/>
              </a:ext>
            </a:extLst>
          </p:cNvPr>
          <p:cNvPicPr>
            <a:picLocks noChangeAspect="1"/>
          </p:cNvPicPr>
          <p:nvPr/>
        </p:nvPicPr>
        <p:blipFill>
          <a:blip r:embed="rId2"/>
          <a:stretch>
            <a:fillRect/>
          </a:stretch>
        </p:blipFill>
        <p:spPr>
          <a:xfrm>
            <a:off x="6990975" y="1806165"/>
            <a:ext cx="5201023" cy="2379468"/>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541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4574" name="Rectangle 704573">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576" name="Rectangle 704575">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578" name="Rectangle 704577">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580" name="Rectangle 704579">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4582" name="Rectangle 704581">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584" name="Oval 704583">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4514" name="Rectangle 2"/>
          <p:cNvSpPr>
            <a:spLocks noGrp="1" noChangeArrowheads="1"/>
          </p:cNvSpPr>
          <p:nvPr>
            <p:ph type="title"/>
          </p:nvPr>
        </p:nvSpPr>
        <p:spPr>
          <a:xfrm>
            <a:off x="826396" y="586855"/>
            <a:ext cx="4230100" cy="3387497"/>
          </a:xfrm>
        </p:spPr>
        <p:txBody>
          <a:bodyPr anchor="b">
            <a:normAutofit/>
          </a:bodyPr>
          <a:lstStyle/>
          <a:p>
            <a:pPr algn="ctr"/>
            <a:r>
              <a:rPr lang="en-US" altLang="en-US" sz="4000" b="1" dirty="0">
                <a:solidFill>
                  <a:srgbClr val="FFFFFF"/>
                </a:solidFill>
              </a:rPr>
              <a:t>Fully Dressed Specification: </a:t>
            </a:r>
            <a:br>
              <a:rPr lang="en-US" altLang="en-US" sz="4000" b="1" dirty="0">
                <a:solidFill>
                  <a:srgbClr val="FFFFFF"/>
                </a:solidFill>
              </a:rPr>
            </a:br>
            <a:r>
              <a:rPr lang="en-US" altLang="en-US" sz="4000" b="1" dirty="0">
                <a:solidFill>
                  <a:srgbClr val="FFFFFF"/>
                </a:solidFill>
              </a:rPr>
              <a:t>Use Case Specification</a:t>
            </a:r>
          </a:p>
        </p:txBody>
      </p:sp>
      <p:sp>
        <p:nvSpPr>
          <p:cNvPr id="704515" name="Rectangle 3"/>
          <p:cNvSpPr>
            <a:spLocks noGrp="1" noChangeArrowheads="1"/>
          </p:cNvSpPr>
          <p:nvPr>
            <p:ph type="body" idx="1"/>
          </p:nvPr>
        </p:nvSpPr>
        <p:spPr>
          <a:xfrm>
            <a:off x="5926619" y="649480"/>
            <a:ext cx="5945592" cy="5805951"/>
          </a:xfrm>
        </p:spPr>
        <p:txBody>
          <a:bodyPr anchor="ctr">
            <a:normAutofit fontScale="92500" lnSpcReduction="10000"/>
          </a:bodyPr>
          <a:lstStyle/>
          <a:p>
            <a:pPr marL="0" indent="0">
              <a:buNone/>
            </a:pPr>
            <a:r>
              <a:rPr lang="en-US" sz="2700" b="0" i="0" dirty="0">
                <a:effectLst/>
                <a:latin typeface="Lato Extended"/>
              </a:rPr>
              <a:t>Use Case Specifications include the following items:</a:t>
            </a:r>
            <a:endParaRPr lang="en-US" sz="2700" dirty="0">
              <a:latin typeface="Lato Extended"/>
            </a:endParaRPr>
          </a:p>
          <a:p>
            <a:pPr marL="0" indent="0">
              <a:buNone/>
            </a:pPr>
            <a:endParaRPr lang="en-US" altLang="en-US" sz="2700" dirty="0"/>
          </a:p>
          <a:p>
            <a:pPr marL="457200" indent="-457200">
              <a:buFont typeface="+mj-lt"/>
              <a:buAutoNum type="arabicPeriod"/>
            </a:pPr>
            <a:r>
              <a:rPr lang="en-US" altLang="en-US" sz="2000" b="1" dirty="0"/>
              <a:t>Use Case Name</a:t>
            </a:r>
          </a:p>
          <a:p>
            <a:pPr marL="457200" indent="-457200">
              <a:buFont typeface="+mj-lt"/>
              <a:buAutoNum type="arabicPeriod"/>
            </a:pPr>
            <a:r>
              <a:rPr lang="en-US" altLang="en-US" sz="2000" b="1" dirty="0"/>
              <a:t>Scope</a:t>
            </a:r>
          </a:p>
          <a:p>
            <a:pPr marL="457200" indent="-457200">
              <a:buFont typeface="+mj-lt"/>
              <a:buAutoNum type="arabicPeriod"/>
            </a:pPr>
            <a:r>
              <a:rPr lang="en-US" altLang="en-US" sz="2000" b="1" dirty="0"/>
              <a:t>Level</a:t>
            </a:r>
          </a:p>
          <a:p>
            <a:pPr marL="457200" indent="-457200">
              <a:buFont typeface="+mj-lt"/>
              <a:buAutoNum type="arabicPeriod"/>
            </a:pPr>
            <a:r>
              <a:rPr lang="en-US" altLang="en-US" sz="2000" b="1" dirty="0"/>
              <a:t>Primary Actor</a:t>
            </a:r>
          </a:p>
          <a:p>
            <a:pPr marL="457200" indent="-457200">
              <a:buFont typeface="+mj-lt"/>
              <a:buAutoNum type="arabicPeriod"/>
            </a:pPr>
            <a:r>
              <a:rPr lang="en-US" altLang="en-US" sz="2000" b="1" dirty="0"/>
              <a:t>Stakeholders and Interests</a:t>
            </a:r>
          </a:p>
          <a:p>
            <a:pPr marL="457200" indent="-457200">
              <a:buFont typeface="+mj-lt"/>
              <a:buAutoNum type="arabicPeriod"/>
            </a:pPr>
            <a:r>
              <a:rPr lang="en-US" altLang="en-US" sz="2000" b="1" dirty="0"/>
              <a:t>Pre-Conditions</a:t>
            </a:r>
          </a:p>
          <a:p>
            <a:pPr marL="457200" indent="-457200">
              <a:buFont typeface="+mj-lt"/>
              <a:buAutoNum type="arabicPeriod"/>
            </a:pPr>
            <a:r>
              <a:rPr lang="en-US" altLang="en-US" sz="2000" b="1" dirty="0"/>
              <a:t>Success Guarantee (success end condition)</a:t>
            </a:r>
          </a:p>
          <a:p>
            <a:pPr marL="457200" indent="-457200">
              <a:buFont typeface="+mj-lt"/>
              <a:buAutoNum type="arabicPeriod"/>
            </a:pPr>
            <a:r>
              <a:rPr lang="en-US" altLang="en-US" sz="2000" b="1" dirty="0"/>
              <a:t>Main Success Scenario</a:t>
            </a:r>
          </a:p>
          <a:p>
            <a:pPr marL="457200" indent="-457200">
              <a:buFont typeface="+mj-lt"/>
              <a:buAutoNum type="arabicPeriod"/>
            </a:pPr>
            <a:r>
              <a:rPr lang="en-US" altLang="en-US" sz="2000" b="1" dirty="0"/>
              <a:t>Extensions</a:t>
            </a:r>
          </a:p>
          <a:p>
            <a:pPr marL="457200" indent="-457200">
              <a:buFont typeface="+mj-lt"/>
              <a:buAutoNum type="arabicPeriod"/>
            </a:pPr>
            <a:r>
              <a:rPr lang="en-US" altLang="en-US" sz="2000" b="1" dirty="0"/>
              <a:t>Special Requirements</a:t>
            </a:r>
          </a:p>
          <a:p>
            <a:pPr marL="457200" indent="-457200">
              <a:buFont typeface="+mj-lt"/>
              <a:buAutoNum type="arabicPeriod"/>
            </a:pPr>
            <a:r>
              <a:rPr lang="en-US" altLang="en-US" sz="2000" b="1" dirty="0"/>
              <a:t>Technology &amp; Data Variation List</a:t>
            </a:r>
          </a:p>
          <a:p>
            <a:pPr marL="457200" indent="-457200">
              <a:buFont typeface="+mj-lt"/>
              <a:buAutoNum type="arabicPeriod"/>
            </a:pPr>
            <a:r>
              <a:rPr lang="en-US" altLang="en-US" sz="2000" b="1" dirty="0"/>
              <a:t>Frequency of Occurrence</a:t>
            </a:r>
          </a:p>
          <a:p>
            <a:pPr marL="457200" indent="-457200">
              <a:buFont typeface="+mj-lt"/>
              <a:buAutoNum type="arabicPeriod"/>
            </a:pPr>
            <a:r>
              <a:rPr lang="en-US" altLang="en-US" sz="2000" b="1" dirty="0"/>
              <a:t>Open Issues/miscellaneous</a:t>
            </a:r>
          </a:p>
          <a:p>
            <a:pPr marL="342900" indent="-342900">
              <a:buNone/>
            </a:pPr>
            <a:endParaRPr lang="en-US" altLang="en-US" sz="1700" dirty="0"/>
          </a:p>
        </p:txBody>
      </p:sp>
      <p:sp>
        <p:nvSpPr>
          <p:cNvPr id="7" name="Slide Number Placeholder 3"/>
          <p:cNvSpPr>
            <a:spLocks noGrp="1"/>
          </p:cNvSpPr>
          <p:nvPr>
            <p:ph type="sldNum" sz="quarter" idx="10"/>
          </p:nvPr>
        </p:nvSpPr>
        <p:spPr>
          <a:xfrm>
            <a:off x="11704320" y="6455431"/>
            <a:ext cx="445913" cy="365125"/>
          </a:xfrm>
        </p:spPr>
        <p:txBody>
          <a:bodyPr>
            <a:normAutofit/>
          </a:bodyPr>
          <a:lstStyle/>
          <a:p>
            <a:pPr>
              <a:spcAft>
                <a:spcPts val="600"/>
              </a:spcAft>
            </a:pPr>
            <a:fld id="{D7A26121-5BA2-4618-8DF6-7C2C3AB0370A}" type="slidenum">
              <a:rPr lang="de-DE" sz="1100">
                <a:solidFill>
                  <a:schemeClr val="tx1">
                    <a:lumMod val="50000"/>
                    <a:lumOff val="50000"/>
                  </a:schemeClr>
                </a:solidFill>
              </a:rPr>
              <a:pPr>
                <a:spcAft>
                  <a:spcPts val="600"/>
                </a:spcAft>
              </a:pPr>
              <a:t>17</a:t>
            </a:fld>
            <a:endParaRPr lang="de-DE" sz="1100">
              <a:solidFill>
                <a:schemeClr val="tx1">
                  <a:lumMod val="50000"/>
                  <a:lumOff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altLang="en-US" sz="4000" b="1" dirty="0">
                <a:solidFill>
                  <a:srgbClr val="FFFFFF"/>
                </a:solidFill>
              </a:rPr>
              <a:t>Fully Dressed Specification: </a:t>
            </a:r>
            <a:br>
              <a:rPr lang="en-US" altLang="en-US" sz="4000" b="1" dirty="0">
                <a:solidFill>
                  <a:srgbClr val="FFFFFF"/>
                </a:solidFill>
              </a:rPr>
            </a:br>
            <a:r>
              <a:rPr lang="en-US" altLang="en-US" sz="4000" b="1" dirty="0">
                <a:solidFill>
                  <a:srgbClr val="FFFFFF"/>
                </a:solidFill>
              </a:rPr>
              <a:t>Use Case Specification</a:t>
            </a:r>
            <a:endParaRPr lang="en-US" sz="4000" dirty="0">
              <a:solidFill>
                <a:srgbClr val="FFFFFF"/>
              </a:solidFill>
            </a:endParaRPr>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a:spcAft>
                <a:spcPts val="600"/>
              </a:spcAft>
            </a:pPr>
            <a:fld id="{19148F20-4478-4A23-B7C8-7B528D5CC1EA}" type="slidenum">
              <a:rPr lang="de-DE" sz="1100">
                <a:solidFill>
                  <a:schemeClr val="tx1">
                    <a:lumMod val="50000"/>
                    <a:lumOff val="50000"/>
                  </a:schemeClr>
                </a:solidFill>
              </a:rPr>
              <a:pPr>
                <a:spcAft>
                  <a:spcPts val="600"/>
                </a:spcAft>
              </a:pPr>
              <a:t>18</a:t>
            </a:fld>
            <a:endParaRPr lang="de-DE"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2D5ADAD9-3EB5-CC2E-F2C1-62F84C9D4D2B}"/>
              </a:ext>
            </a:extLst>
          </p:cNvPr>
          <p:cNvGraphicFramePr>
            <a:graphicFrameLocks noGrp="1"/>
          </p:cNvGraphicFramePr>
          <p:nvPr>
            <p:ph idx="1"/>
            <p:extLst>
              <p:ext uri="{D42A27DB-BD31-4B8C-83A1-F6EECF244321}">
                <p14:modId xmlns:p14="http://schemas.microsoft.com/office/powerpoint/2010/main" val="326898715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86478" y="1683756"/>
            <a:ext cx="3115265" cy="2396359"/>
          </a:xfrm>
        </p:spPr>
        <p:txBody>
          <a:bodyPr anchor="b">
            <a:normAutofit/>
          </a:bodyPr>
          <a:lstStyle/>
          <a:p>
            <a:pPr algn="r"/>
            <a:r>
              <a:rPr lang="en-US" altLang="en-US" sz="4000" b="1" dirty="0">
                <a:solidFill>
                  <a:srgbClr val="FFFFFF"/>
                </a:solidFill>
              </a:rPr>
              <a:t>Fully Dressed Specification: </a:t>
            </a:r>
            <a:br>
              <a:rPr lang="en-US" altLang="en-US" sz="4000" b="1" dirty="0">
                <a:solidFill>
                  <a:srgbClr val="FFFFFF"/>
                </a:solidFill>
              </a:rPr>
            </a:br>
            <a:r>
              <a:rPr lang="en-US" altLang="en-US" sz="4000" b="1" dirty="0">
                <a:solidFill>
                  <a:srgbClr val="FFFFFF"/>
                </a:solidFill>
              </a:rPr>
              <a:t>Use Case Specification</a:t>
            </a:r>
            <a:endParaRPr lang="en-US" sz="4000" dirty="0">
              <a:solidFill>
                <a:srgbClr val="FFFFFF"/>
              </a:solidFill>
            </a:endParaRPr>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19148F20-4478-4A23-B7C8-7B528D5CC1EA}" type="slidenum">
              <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19</a:t>
            </a:fld>
            <a:endPar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2D5ADAD9-3EB5-CC2E-F2C1-62F84C9D4D2B}"/>
              </a:ext>
            </a:extLst>
          </p:cNvPr>
          <p:cNvGraphicFramePr>
            <a:graphicFrameLocks noGrp="1"/>
          </p:cNvGraphicFramePr>
          <p:nvPr>
            <p:ph idx="1"/>
            <p:extLst>
              <p:ext uri="{D42A27DB-BD31-4B8C-83A1-F6EECF244321}">
                <p14:modId xmlns:p14="http://schemas.microsoft.com/office/powerpoint/2010/main" val="176035672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0638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76D323-876F-6411-1C3C-6BB656985393}"/>
              </a:ext>
            </a:extLst>
          </p:cNvPr>
          <p:cNvSpPr>
            <a:spLocks noGrp="1"/>
          </p:cNvSpPr>
          <p:nvPr>
            <p:ph type="title"/>
          </p:nvPr>
        </p:nvSpPr>
        <p:spPr>
          <a:xfrm>
            <a:off x="471487" y="2624327"/>
            <a:ext cx="3228975" cy="1609344"/>
          </a:xfrm>
        </p:spPr>
        <p:txBody>
          <a:bodyPr>
            <a:normAutofit/>
          </a:bodyPr>
          <a:lstStyle/>
          <a:p>
            <a:r>
              <a:rPr lang="en-US" sz="4800" dirty="0"/>
              <a:t>Lesson </a:t>
            </a:r>
            <a:br>
              <a:rPr lang="en-US" sz="4800" dirty="0"/>
            </a:br>
            <a:r>
              <a:rPr lang="en-US" sz="4800" dirty="0"/>
              <a:t>OUTLINE</a:t>
            </a:r>
          </a:p>
        </p:txBody>
      </p:sp>
      <p:sp>
        <p:nvSpPr>
          <p:cNvPr id="3" name="Content Placeholder 2">
            <a:extLst>
              <a:ext uri="{FF2B5EF4-FFF2-40B4-BE49-F238E27FC236}">
                <a16:creationId xmlns:a16="http://schemas.microsoft.com/office/drawing/2014/main" id="{F2FE9FD9-47BF-703A-6615-EFFBA6E798B4}"/>
              </a:ext>
            </a:extLst>
          </p:cNvPr>
          <p:cNvSpPr>
            <a:spLocks noGrp="1"/>
          </p:cNvSpPr>
          <p:nvPr>
            <p:ph idx="1"/>
          </p:nvPr>
        </p:nvSpPr>
        <p:spPr>
          <a:xfrm>
            <a:off x="3729655" y="171119"/>
            <a:ext cx="7775413" cy="6277755"/>
          </a:xfrm>
        </p:spPr>
        <p:txBody>
          <a:bodyPr>
            <a:normAutofit lnSpcReduction="10000"/>
          </a:bodyPr>
          <a:lstStyle/>
          <a:p>
            <a:pPr algn="just"/>
            <a:r>
              <a:rPr lang="en-US" sz="3400" dirty="0"/>
              <a:t>What is a Use Case?</a:t>
            </a:r>
          </a:p>
          <a:p>
            <a:pPr marL="0" indent="0" algn="just">
              <a:buNone/>
            </a:pPr>
            <a:endParaRPr lang="en-US" sz="3400" dirty="0"/>
          </a:p>
          <a:p>
            <a:pPr algn="just"/>
            <a:r>
              <a:rPr lang="en-US" sz="3400" dirty="0"/>
              <a:t>Use Cases Modeling Elements.</a:t>
            </a:r>
          </a:p>
          <a:p>
            <a:pPr marL="0" indent="0" algn="just">
              <a:buNone/>
            </a:pPr>
            <a:endParaRPr lang="en-US" sz="3400" dirty="0"/>
          </a:p>
          <a:p>
            <a:pPr algn="just"/>
            <a:r>
              <a:rPr lang="en-US" sz="3400" dirty="0"/>
              <a:t>Use Cases Guidelines:</a:t>
            </a:r>
          </a:p>
          <a:p>
            <a:pPr lvl="2" algn="just"/>
            <a:r>
              <a:rPr lang="en-US" sz="3400" dirty="0"/>
              <a:t>Complete Single Goal</a:t>
            </a:r>
          </a:p>
          <a:p>
            <a:pPr lvl="2" algn="just"/>
            <a:r>
              <a:rPr lang="en-US" sz="3400" dirty="0"/>
              <a:t>Leveled Steps</a:t>
            </a:r>
          </a:p>
          <a:p>
            <a:pPr lvl="2" algn="just"/>
            <a:r>
              <a:rPr lang="en-US" sz="3400" dirty="0"/>
              <a:t>Technology Neutral</a:t>
            </a:r>
          </a:p>
          <a:p>
            <a:pPr lvl="2" algn="just"/>
            <a:r>
              <a:rPr lang="en-US" sz="3400" dirty="0"/>
              <a:t>Scenario Plus Fragments</a:t>
            </a:r>
          </a:p>
          <a:p>
            <a:pPr lvl="2" algn="just"/>
            <a:r>
              <a:rPr lang="en-US" sz="3400" dirty="0"/>
              <a:t>Exhaustive Alternatives</a:t>
            </a:r>
          </a:p>
          <a:p>
            <a:pPr lvl="2" algn="just"/>
            <a:r>
              <a:rPr lang="en-US" sz="3400" dirty="0"/>
              <a:t>Common Sub Behavior</a:t>
            </a:r>
          </a:p>
          <a:p>
            <a:pPr lvl="2" algn="just"/>
            <a:r>
              <a:rPr lang="en-US" sz="3400" dirty="0"/>
              <a:t>Interrupts as Extension</a:t>
            </a:r>
          </a:p>
          <a:p>
            <a:pPr lvl="1"/>
            <a:endParaRPr lang="en-US" sz="1300" dirty="0"/>
          </a:p>
          <a:p>
            <a:pPr lvl="1"/>
            <a:endParaRPr lang="en-US" sz="1300" dirty="0"/>
          </a:p>
          <a:p>
            <a:pPr lvl="1"/>
            <a:endParaRPr lang="en-US" sz="1300" dirty="0"/>
          </a:p>
        </p:txBody>
      </p:sp>
      <p:grpSp>
        <p:nvGrpSpPr>
          <p:cNvPr id="12" name="Group 11">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3A92893A-903C-2E34-8766-CDB1C5C40A7F}"/>
              </a:ext>
            </a:extLst>
          </p:cNvPr>
          <p:cNvSpPr>
            <a:spLocks noGrp="1"/>
          </p:cNvSpPr>
          <p:nvPr>
            <p:ph type="sldNum" sz="quarter" idx="12"/>
          </p:nvPr>
        </p:nvSpPr>
        <p:spPr>
          <a:xfrm>
            <a:off x="11311128" y="6272784"/>
            <a:ext cx="64008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a:t>
            </a:fld>
            <a:endPar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989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86478" y="1683756"/>
            <a:ext cx="3115265" cy="2396359"/>
          </a:xfrm>
        </p:spPr>
        <p:txBody>
          <a:bodyPr anchor="b">
            <a:normAutofit/>
          </a:bodyPr>
          <a:lstStyle/>
          <a:p>
            <a:pPr algn="r"/>
            <a:r>
              <a:rPr lang="en-US" altLang="en-US" sz="4000" b="1" dirty="0">
                <a:solidFill>
                  <a:srgbClr val="FFFFFF"/>
                </a:solidFill>
              </a:rPr>
              <a:t>Fully Dressed Specification: </a:t>
            </a:r>
            <a:br>
              <a:rPr lang="en-US" altLang="en-US" sz="4000" b="1" dirty="0">
                <a:solidFill>
                  <a:srgbClr val="FFFFFF"/>
                </a:solidFill>
              </a:rPr>
            </a:br>
            <a:r>
              <a:rPr lang="en-US" altLang="en-US" sz="4000" b="1" dirty="0">
                <a:solidFill>
                  <a:srgbClr val="FFFFFF"/>
                </a:solidFill>
              </a:rPr>
              <a:t>Use Case Specification</a:t>
            </a:r>
            <a:endParaRPr lang="en-US" sz="4000" dirty="0">
              <a:solidFill>
                <a:srgbClr val="FFFFFF"/>
              </a:solidFill>
            </a:endParaRPr>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19148F20-4478-4A23-B7C8-7B528D5CC1EA}" type="slidenum">
              <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20</a:t>
            </a:fld>
            <a:endPar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2D5ADAD9-3EB5-CC2E-F2C1-62F84C9D4D2B}"/>
              </a:ext>
            </a:extLst>
          </p:cNvPr>
          <p:cNvGraphicFramePr>
            <a:graphicFrameLocks noGrp="1"/>
          </p:cNvGraphicFramePr>
          <p:nvPr>
            <p:ph idx="1"/>
            <p:extLst>
              <p:ext uri="{D42A27DB-BD31-4B8C-83A1-F6EECF244321}">
                <p14:modId xmlns:p14="http://schemas.microsoft.com/office/powerpoint/2010/main" val="319093764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8670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86478" y="1683756"/>
            <a:ext cx="3115265" cy="2396359"/>
          </a:xfrm>
        </p:spPr>
        <p:txBody>
          <a:bodyPr anchor="b">
            <a:normAutofit/>
          </a:bodyPr>
          <a:lstStyle/>
          <a:p>
            <a:pPr algn="r"/>
            <a:r>
              <a:rPr lang="en-US" altLang="en-US" sz="4000" b="1" dirty="0">
                <a:solidFill>
                  <a:srgbClr val="FFFFFF"/>
                </a:solidFill>
              </a:rPr>
              <a:t>Fully Dressed Specification: </a:t>
            </a:r>
            <a:br>
              <a:rPr lang="en-US" altLang="en-US" sz="4000" b="1" dirty="0">
                <a:solidFill>
                  <a:srgbClr val="FFFFFF"/>
                </a:solidFill>
              </a:rPr>
            </a:br>
            <a:r>
              <a:rPr lang="en-US" altLang="en-US" sz="4000" b="1" dirty="0">
                <a:solidFill>
                  <a:srgbClr val="FFFFFF"/>
                </a:solidFill>
              </a:rPr>
              <a:t>Use Case Specification</a:t>
            </a:r>
            <a:endParaRPr lang="en-US" sz="4000" dirty="0">
              <a:solidFill>
                <a:srgbClr val="FFFFFF"/>
              </a:solidFill>
            </a:endParaRPr>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19148F20-4478-4A23-B7C8-7B528D5CC1EA}" type="slidenum">
              <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21</a:t>
            </a:fld>
            <a:endPar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2D5ADAD9-3EB5-CC2E-F2C1-62F84C9D4D2B}"/>
              </a:ext>
            </a:extLst>
          </p:cNvPr>
          <p:cNvGraphicFramePr>
            <a:graphicFrameLocks noGrp="1"/>
          </p:cNvGraphicFramePr>
          <p:nvPr>
            <p:ph idx="1"/>
            <p:extLst>
              <p:ext uri="{D42A27DB-BD31-4B8C-83A1-F6EECF244321}">
                <p14:modId xmlns:p14="http://schemas.microsoft.com/office/powerpoint/2010/main" val="245023765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573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86478" y="1683756"/>
            <a:ext cx="3115265" cy="2396359"/>
          </a:xfrm>
        </p:spPr>
        <p:txBody>
          <a:bodyPr anchor="b">
            <a:normAutofit/>
          </a:bodyPr>
          <a:lstStyle/>
          <a:p>
            <a:pPr algn="r"/>
            <a:r>
              <a:rPr lang="en-US" altLang="en-US" sz="4000" b="1" dirty="0">
                <a:solidFill>
                  <a:srgbClr val="FFFFFF"/>
                </a:solidFill>
              </a:rPr>
              <a:t>Fully Dressed Specification: </a:t>
            </a:r>
            <a:br>
              <a:rPr lang="en-US" altLang="en-US" sz="4000" b="1" dirty="0">
                <a:solidFill>
                  <a:srgbClr val="FFFFFF"/>
                </a:solidFill>
              </a:rPr>
            </a:br>
            <a:r>
              <a:rPr lang="en-US" altLang="en-US" sz="4000" b="1" dirty="0">
                <a:solidFill>
                  <a:srgbClr val="FFFFFF"/>
                </a:solidFill>
              </a:rPr>
              <a:t>Use Case Specification</a:t>
            </a:r>
            <a:endParaRPr lang="en-US" sz="4000" dirty="0">
              <a:solidFill>
                <a:srgbClr val="FFFFFF"/>
              </a:solidFill>
            </a:endParaRPr>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19148F20-4478-4A23-B7C8-7B528D5CC1EA}" type="slidenum">
              <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22</a:t>
            </a:fld>
            <a:endPar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2D5ADAD9-3EB5-CC2E-F2C1-62F84C9D4D2B}"/>
              </a:ext>
            </a:extLst>
          </p:cNvPr>
          <p:cNvGraphicFramePr>
            <a:graphicFrameLocks noGrp="1"/>
          </p:cNvGraphicFramePr>
          <p:nvPr>
            <p:ph idx="1"/>
            <p:extLst>
              <p:ext uri="{D42A27DB-BD31-4B8C-83A1-F6EECF244321}">
                <p14:modId xmlns:p14="http://schemas.microsoft.com/office/powerpoint/2010/main" val="55023850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4506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86478" y="1683756"/>
            <a:ext cx="3115265" cy="2396359"/>
          </a:xfrm>
        </p:spPr>
        <p:txBody>
          <a:bodyPr anchor="b">
            <a:normAutofit/>
          </a:bodyPr>
          <a:lstStyle/>
          <a:p>
            <a:pPr algn="r"/>
            <a:r>
              <a:rPr lang="en-US" altLang="en-US" sz="4000" b="1" dirty="0">
                <a:solidFill>
                  <a:srgbClr val="FFFFFF"/>
                </a:solidFill>
              </a:rPr>
              <a:t>Fully Dressed Specification: </a:t>
            </a:r>
            <a:br>
              <a:rPr lang="en-US" altLang="en-US" sz="4000" b="1" dirty="0">
                <a:solidFill>
                  <a:srgbClr val="FFFFFF"/>
                </a:solidFill>
              </a:rPr>
            </a:br>
            <a:r>
              <a:rPr lang="en-US" altLang="en-US" sz="4000" b="1" dirty="0">
                <a:solidFill>
                  <a:srgbClr val="FFFFFF"/>
                </a:solidFill>
              </a:rPr>
              <a:t>Use Case Specification</a:t>
            </a:r>
            <a:endParaRPr lang="en-US" sz="4000" dirty="0">
              <a:solidFill>
                <a:srgbClr val="FFFFFF"/>
              </a:solidFill>
            </a:endParaRPr>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19148F20-4478-4A23-B7C8-7B528D5CC1EA}" type="slidenum">
              <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23</a:t>
            </a:fld>
            <a:endPar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2D5ADAD9-3EB5-CC2E-F2C1-62F84C9D4D2B}"/>
              </a:ext>
            </a:extLst>
          </p:cNvPr>
          <p:cNvGraphicFramePr>
            <a:graphicFrameLocks noGrp="1"/>
          </p:cNvGraphicFramePr>
          <p:nvPr>
            <p:ph idx="1"/>
            <p:extLst>
              <p:ext uri="{D42A27DB-BD31-4B8C-83A1-F6EECF244321}">
                <p14:modId xmlns:p14="http://schemas.microsoft.com/office/powerpoint/2010/main" val="139375785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015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86478" y="1683756"/>
            <a:ext cx="3115265" cy="2396359"/>
          </a:xfrm>
        </p:spPr>
        <p:txBody>
          <a:bodyPr anchor="b">
            <a:normAutofit/>
          </a:bodyPr>
          <a:lstStyle/>
          <a:p>
            <a:pPr algn="r"/>
            <a:r>
              <a:rPr lang="en-US" altLang="en-US" sz="4000" b="1" dirty="0">
                <a:solidFill>
                  <a:srgbClr val="FFFFFF"/>
                </a:solidFill>
              </a:rPr>
              <a:t>Fully Dressed Specification: </a:t>
            </a:r>
            <a:br>
              <a:rPr lang="en-US" altLang="en-US" sz="4000" b="1" dirty="0">
                <a:solidFill>
                  <a:srgbClr val="FFFFFF"/>
                </a:solidFill>
              </a:rPr>
            </a:br>
            <a:r>
              <a:rPr lang="en-US" altLang="en-US" sz="4000" b="1" dirty="0">
                <a:solidFill>
                  <a:srgbClr val="FFFFFF"/>
                </a:solidFill>
              </a:rPr>
              <a:t>Use Case Specification</a:t>
            </a:r>
            <a:endParaRPr lang="en-US" sz="4000" dirty="0">
              <a:solidFill>
                <a:srgbClr val="FFFFFF"/>
              </a:solidFill>
            </a:endParaRPr>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19148F20-4478-4A23-B7C8-7B528D5CC1EA}" type="slidenum">
              <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24</a:t>
            </a:fld>
            <a:endPar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2D5ADAD9-3EB5-CC2E-F2C1-62F84C9D4D2B}"/>
              </a:ext>
            </a:extLst>
          </p:cNvPr>
          <p:cNvGraphicFramePr>
            <a:graphicFrameLocks noGrp="1"/>
          </p:cNvGraphicFramePr>
          <p:nvPr>
            <p:ph idx="1"/>
            <p:extLst>
              <p:ext uri="{D42A27DB-BD31-4B8C-83A1-F6EECF244321}">
                <p14:modId xmlns:p14="http://schemas.microsoft.com/office/powerpoint/2010/main" val="364579535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968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86478" y="1683756"/>
            <a:ext cx="3115265" cy="2396359"/>
          </a:xfrm>
        </p:spPr>
        <p:txBody>
          <a:bodyPr anchor="b">
            <a:normAutofit fontScale="90000"/>
          </a:bodyPr>
          <a:lstStyle/>
          <a:p>
            <a:pPr algn="r"/>
            <a:r>
              <a:rPr lang="en-US" altLang="en-US" sz="4000" b="1" u="sng" dirty="0">
                <a:solidFill>
                  <a:srgbClr val="FF0000"/>
                </a:solidFill>
              </a:rPr>
              <a:t>Partially</a:t>
            </a:r>
            <a:r>
              <a:rPr lang="en-US" altLang="en-US" sz="4000" b="1" dirty="0">
                <a:solidFill>
                  <a:srgbClr val="FF0000"/>
                </a:solidFill>
              </a:rPr>
              <a:t> </a:t>
            </a:r>
            <a:r>
              <a:rPr lang="en-US" altLang="en-US" sz="4000" b="1" dirty="0">
                <a:solidFill>
                  <a:srgbClr val="FFFFFF"/>
                </a:solidFill>
              </a:rPr>
              <a:t>Dressed Specification: </a:t>
            </a:r>
            <a:br>
              <a:rPr lang="en-US" altLang="en-US" sz="4000" b="1" dirty="0">
                <a:solidFill>
                  <a:srgbClr val="FFFFFF"/>
                </a:solidFill>
              </a:rPr>
            </a:br>
            <a:r>
              <a:rPr lang="en-US" altLang="en-US" sz="4000" b="1" dirty="0">
                <a:solidFill>
                  <a:srgbClr val="FFFFFF"/>
                </a:solidFill>
              </a:rPr>
              <a:t>Use Case Specification</a:t>
            </a:r>
            <a:endParaRPr lang="en-US" sz="4000" dirty="0">
              <a:solidFill>
                <a:srgbClr val="FFFFFF"/>
              </a:solidFill>
            </a:endParaRPr>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19148F20-4478-4A23-B7C8-7B528D5CC1EA}" type="slidenum">
              <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25</a:t>
            </a:fld>
            <a:endPar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2D5ADAD9-3EB5-CC2E-F2C1-62F84C9D4D2B}"/>
              </a:ext>
            </a:extLst>
          </p:cNvPr>
          <p:cNvGraphicFramePr>
            <a:graphicFrameLocks noGrp="1"/>
          </p:cNvGraphicFramePr>
          <p:nvPr>
            <p:ph idx="1"/>
            <p:extLst>
              <p:ext uri="{D42A27DB-BD31-4B8C-83A1-F6EECF244321}">
                <p14:modId xmlns:p14="http://schemas.microsoft.com/office/powerpoint/2010/main" val="137065964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459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0296" name="Rectangle 78029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290" name="Rectangle 2"/>
          <p:cNvSpPr>
            <a:spLocks noGrp="1" noChangeArrowheads="1"/>
          </p:cNvSpPr>
          <p:nvPr>
            <p:ph type="title"/>
          </p:nvPr>
        </p:nvSpPr>
        <p:spPr>
          <a:xfrm>
            <a:off x="838200" y="365125"/>
            <a:ext cx="10515600" cy="1325563"/>
          </a:xfrm>
        </p:spPr>
        <p:txBody>
          <a:bodyPr>
            <a:normAutofit/>
          </a:bodyPr>
          <a:lstStyle/>
          <a:p>
            <a:r>
              <a:rPr lang="en-US" sz="5400"/>
              <a:t>Useful Use Case Guidelines</a:t>
            </a:r>
          </a:p>
        </p:txBody>
      </p:sp>
      <p:sp>
        <p:nvSpPr>
          <p:cNvPr id="78029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291" name="Rectangle 3"/>
          <p:cNvSpPr>
            <a:spLocks noGrp="1" noChangeArrowheads="1"/>
          </p:cNvSpPr>
          <p:nvPr>
            <p:ph type="body" idx="1"/>
          </p:nvPr>
        </p:nvSpPr>
        <p:spPr>
          <a:xfrm>
            <a:off x="838200" y="1929384"/>
            <a:ext cx="10515600" cy="4251960"/>
          </a:xfrm>
        </p:spPr>
        <p:txBody>
          <a:bodyPr>
            <a:normAutofit/>
          </a:bodyPr>
          <a:lstStyle/>
          <a:p>
            <a:pPr marL="514350" indent="-514350">
              <a:buFont typeface="+mj-lt"/>
              <a:buAutoNum type="arabicPeriod"/>
            </a:pPr>
            <a:r>
              <a:rPr lang="en-US" sz="3000" dirty="0"/>
              <a:t>Complete Single Goal</a:t>
            </a:r>
          </a:p>
          <a:p>
            <a:pPr marL="514350" indent="-514350">
              <a:buFont typeface="+mj-lt"/>
              <a:buAutoNum type="arabicPeriod"/>
            </a:pPr>
            <a:r>
              <a:rPr lang="en-US" sz="3000" dirty="0"/>
              <a:t>Leveled Steps</a:t>
            </a:r>
          </a:p>
          <a:p>
            <a:pPr marL="514350" indent="-514350">
              <a:buFont typeface="+mj-lt"/>
              <a:buAutoNum type="arabicPeriod"/>
            </a:pPr>
            <a:r>
              <a:rPr lang="en-US" sz="3000" dirty="0"/>
              <a:t>Technology Neutral</a:t>
            </a:r>
          </a:p>
          <a:p>
            <a:pPr marL="514350" indent="-514350">
              <a:buFont typeface="+mj-lt"/>
              <a:buAutoNum type="arabicPeriod"/>
            </a:pPr>
            <a:r>
              <a:rPr lang="en-US" sz="3000" dirty="0"/>
              <a:t>Scenario Plus Fragments</a:t>
            </a:r>
          </a:p>
          <a:p>
            <a:pPr marL="514350" indent="-514350">
              <a:buFont typeface="+mj-lt"/>
              <a:buAutoNum type="arabicPeriod"/>
            </a:pPr>
            <a:r>
              <a:rPr lang="en-US" sz="3000" dirty="0"/>
              <a:t>Exhaustive Alternatives</a:t>
            </a:r>
          </a:p>
          <a:p>
            <a:pPr marL="514350" indent="-514350">
              <a:buFont typeface="+mj-lt"/>
              <a:buAutoNum type="arabicPeriod"/>
            </a:pPr>
            <a:r>
              <a:rPr lang="en-US" sz="3000" dirty="0"/>
              <a:t>Common Sub Behavior</a:t>
            </a:r>
          </a:p>
          <a:p>
            <a:pPr marL="514350" indent="-514350">
              <a:buFont typeface="+mj-lt"/>
              <a:buAutoNum type="arabicPeriod"/>
            </a:pPr>
            <a:r>
              <a:rPr lang="en-US" sz="3000" dirty="0"/>
              <a:t>Interrupts As Extensions</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7D89F08D-64F3-4BBE-B8B8-7C5C68143A1F}" type="slidenum">
              <a:rPr lang="de-DE" smtClean="0"/>
              <a:pPr>
                <a:spcAft>
                  <a:spcPts val="600"/>
                </a:spcAft>
              </a:pPr>
              <a:t>26</a:t>
            </a:fld>
            <a:endParaRPr lang="de-D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2344" name="Rectangle 78234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338" name="Rectangle 2"/>
          <p:cNvSpPr>
            <a:spLocks noGrp="1" noChangeArrowheads="1"/>
          </p:cNvSpPr>
          <p:nvPr>
            <p:ph type="title"/>
          </p:nvPr>
        </p:nvSpPr>
        <p:spPr>
          <a:xfrm>
            <a:off x="838200" y="365125"/>
            <a:ext cx="10515600" cy="1325563"/>
          </a:xfrm>
        </p:spPr>
        <p:txBody>
          <a:bodyPr>
            <a:normAutofit/>
          </a:bodyPr>
          <a:lstStyle/>
          <a:p>
            <a:r>
              <a:rPr lang="en-US" sz="5400"/>
              <a:t>1. Complete Single Goal</a:t>
            </a:r>
          </a:p>
        </p:txBody>
      </p:sp>
      <p:sp>
        <p:nvSpPr>
          <p:cNvPr id="78234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339" name="Rectangle 3"/>
          <p:cNvSpPr>
            <a:spLocks noGrp="1" noChangeArrowheads="1"/>
          </p:cNvSpPr>
          <p:nvPr>
            <p:ph type="body" idx="1"/>
          </p:nvPr>
        </p:nvSpPr>
        <p:spPr>
          <a:xfrm>
            <a:off x="838200" y="1929384"/>
            <a:ext cx="10515600" cy="4251960"/>
          </a:xfrm>
        </p:spPr>
        <p:txBody>
          <a:bodyPr>
            <a:normAutofit/>
          </a:bodyPr>
          <a:lstStyle/>
          <a:p>
            <a:r>
              <a:rPr lang="en-US" sz="3000" dirty="0"/>
              <a:t>Improper goals will leave the writers deciding where one use case ends and another begins.</a:t>
            </a:r>
          </a:p>
          <a:p>
            <a:pPr marL="0" indent="0">
              <a:buNone/>
            </a:pPr>
            <a:endParaRPr lang="en-US" sz="3000" dirty="0"/>
          </a:p>
          <a:p>
            <a:r>
              <a:rPr lang="en-US" sz="3000" dirty="0"/>
              <a:t>Write each use case to address one complete and well-defined goal. </a:t>
            </a:r>
          </a:p>
          <a:p>
            <a:endParaRPr lang="en-US" sz="3000" dirty="0"/>
          </a:p>
          <a:p>
            <a:r>
              <a:rPr lang="en-US" sz="3000" dirty="0"/>
              <a:t>That goal may be at any level in an Ever Unfolding Story</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1619E28A-71F4-4581-AD98-AA268AE3790F}" type="slidenum">
              <a:rPr lang="de-DE"/>
              <a:pPr>
                <a:spcAft>
                  <a:spcPts val="600"/>
                </a:spcAft>
              </a:pPr>
              <a:t>27</a:t>
            </a:fld>
            <a:endParaRPr lang="de-DE"/>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5416" name="Rectangle 7854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410" name="Rectangle 2"/>
          <p:cNvSpPr>
            <a:spLocks noGrp="1" noChangeArrowheads="1"/>
          </p:cNvSpPr>
          <p:nvPr>
            <p:ph type="title"/>
          </p:nvPr>
        </p:nvSpPr>
        <p:spPr>
          <a:xfrm>
            <a:off x="838200" y="365125"/>
            <a:ext cx="10515600" cy="1325563"/>
          </a:xfrm>
        </p:spPr>
        <p:txBody>
          <a:bodyPr>
            <a:normAutofit/>
          </a:bodyPr>
          <a:lstStyle/>
          <a:p>
            <a:r>
              <a:rPr lang="en-US" sz="5400"/>
              <a:t>2. Leveled Steps</a:t>
            </a:r>
          </a:p>
        </p:txBody>
      </p:sp>
      <p:sp>
        <p:nvSpPr>
          <p:cNvPr id="7854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411" name="Rectangle 3"/>
          <p:cNvSpPr>
            <a:spLocks noGrp="1" noChangeArrowheads="1"/>
          </p:cNvSpPr>
          <p:nvPr>
            <p:ph type="body" idx="1"/>
          </p:nvPr>
        </p:nvSpPr>
        <p:spPr>
          <a:xfrm>
            <a:off x="838200" y="1929384"/>
            <a:ext cx="10515600" cy="4251960"/>
          </a:xfrm>
        </p:spPr>
        <p:txBody>
          <a:bodyPr>
            <a:normAutofit/>
          </a:bodyPr>
          <a:lstStyle/>
          <a:p>
            <a:r>
              <a:rPr lang="en-US" sz="3000" dirty="0"/>
              <a:t>Excessively large or excessively small use case steps obscure the goal and make the use case difficult to read and comprehend.</a:t>
            </a:r>
          </a:p>
          <a:p>
            <a:endParaRPr lang="en-US" sz="3000" dirty="0"/>
          </a:p>
          <a:p>
            <a:r>
              <a:rPr lang="en-US" sz="3000" dirty="0"/>
              <a:t>Each scenario should have 3 to 9 steps. Ideally, they are all at similar levels, a level of abstraction just below the use case goal.</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40D808FB-119C-47AE-B68D-CF7AF359F79E}" type="slidenum">
              <a:rPr lang="de-DE"/>
              <a:pPr>
                <a:spcAft>
                  <a:spcPts val="600"/>
                </a:spcAft>
              </a:pPr>
              <a:t>28</a:t>
            </a:fld>
            <a:endParaRPr lang="de-D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6681" name="Rectangle 79668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674" name="Rectangle 2"/>
          <p:cNvSpPr>
            <a:spLocks noGrp="1" noChangeArrowheads="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Use Case Horror: Small steps</a:t>
            </a:r>
          </a:p>
        </p:txBody>
      </p:sp>
      <p:sp>
        <p:nvSpPr>
          <p:cNvPr id="79668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675" name="Rectangle 3"/>
          <p:cNvSpPr>
            <a:spLocks noGrp="1" noChangeArrowheads="1"/>
          </p:cNvSpPr>
          <p:nvPr>
            <p:ph type="body" idx="1"/>
          </p:nvPr>
        </p:nvSpPr>
        <p:spPr>
          <a:xfrm>
            <a:off x="838200" y="1929384"/>
            <a:ext cx="10515600" cy="4251960"/>
          </a:xfrm>
        </p:spPr>
        <p:txBody>
          <a:bodyPr vert="horz" lIns="91440" tIns="45720" rIns="91440" bIns="45720" rtlCol="0">
            <a:normAutofit/>
          </a:bodyPr>
          <a:lstStyle/>
          <a:p>
            <a:r>
              <a:rPr lang="en-US" sz="1900" b="1"/>
              <a:t>USE CASE: </a:t>
            </a:r>
            <a:r>
              <a:rPr lang="en-US" sz="1900" i="1"/>
              <a:t>Purchase Goods</a:t>
            </a:r>
          </a:p>
          <a:p>
            <a:r>
              <a:rPr lang="en-US" sz="1900" b="1"/>
              <a:t>Primary Actor: </a:t>
            </a:r>
            <a:r>
              <a:rPr lang="en-US" sz="1900" i="1"/>
              <a:t>User </a:t>
            </a:r>
            <a:r>
              <a:rPr lang="en-US" sz="1900"/>
              <a:t>– Customer wanting to make purchase.</a:t>
            </a:r>
          </a:p>
          <a:p>
            <a:r>
              <a:rPr lang="en-US" sz="1900" b="1"/>
              <a:t>Main success scenario:</a:t>
            </a:r>
          </a:p>
          <a:p>
            <a:r>
              <a:rPr lang="en-US" sz="1900"/>
              <a:t>1. System asks user for first name.</a:t>
            </a:r>
          </a:p>
          <a:p>
            <a:r>
              <a:rPr lang="en-US" sz="1900"/>
              <a:t>2. User enters first name.</a:t>
            </a:r>
          </a:p>
          <a:p>
            <a:r>
              <a:rPr lang="en-US" sz="1900"/>
              <a:t>3. System asks for middle initial.</a:t>
            </a:r>
          </a:p>
          <a:p>
            <a:r>
              <a:rPr lang="en-US" sz="1900"/>
              <a:t>4. User enters middle initial.</a:t>
            </a:r>
          </a:p>
          <a:p>
            <a:r>
              <a:rPr lang="en-US" sz="1900"/>
              <a:t>5. System asks for last name.</a:t>
            </a:r>
          </a:p>
          <a:p>
            <a:r>
              <a:rPr lang="en-US" sz="1900"/>
              <a:t>6. User enters last name.</a:t>
            </a:r>
          </a:p>
          <a:p>
            <a:r>
              <a:rPr lang="en-US" sz="1900"/>
              <a:t>7. System asks for first line of street address.</a:t>
            </a:r>
          </a:p>
          <a:p>
            <a:r>
              <a:rPr lang="en-US" sz="1900"/>
              <a:t>... (etc....!!!)</a:t>
            </a:r>
          </a:p>
        </p:txBody>
      </p:sp>
      <p:sp>
        <p:nvSpPr>
          <p:cNvPr id="5" name="Slide Number Placeholder 3"/>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fld id="{94205EEC-5A7E-4720-9EEA-11435129C6D4}" type="slidenum">
              <a:rPr lang="en-US"/>
              <a:pPr algn="r">
                <a:spcAft>
                  <a:spcPts val="600"/>
                </a:spcAft>
              </a:pPr>
              <a:t>29</a:t>
            </a:fld>
            <a:endParaRPr lang="en-US"/>
          </a:p>
        </p:txBody>
      </p:sp>
      <p:sp>
        <p:nvSpPr>
          <p:cNvPr id="796676" name="Rectangle 4"/>
          <p:cNvSpPr>
            <a:spLocks noChangeArrowheads="1"/>
          </p:cNvSpPr>
          <p:nvPr/>
        </p:nvSpPr>
        <p:spPr bwMode="blackWhite">
          <a:xfrm>
            <a:off x="6464300" y="5321301"/>
            <a:ext cx="2819400" cy="276999"/>
          </a:xfrm>
          <a:prstGeom prst="rect">
            <a:avLst/>
          </a:prstGeom>
          <a:noFill/>
          <a:ln w="9525">
            <a:noFill/>
            <a:miter lim="800000"/>
            <a:headEnd/>
            <a:tailEnd/>
          </a:ln>
          <a:effectLst/>
        </p:spPr>
        <p:txBody>
          <a:bodyPr lIns="0" tIns="0" rIns="0" bIns="0">
            <a:spAutoFit/>
          </a:bodyPr>
          <a:lstStyle/>
          <a:p>
            <a:pPr algn="l">
              <a:spcAft>
                <a:spcPts val="600"/>
              </a:spcAft>
            </a:pPr>
            <a:r>
              <a:rPr lang="en-US" b="1" dirty="0">
                <a:solidFill>
                  <a:srgbClr val="CC3300"/>
                </a:solidFill>
                <a:latin typeface="Comic Sans MS" pitchFamily="66" charset="0"/>
              </a:rPr>
              <a:t>Too long and tedious!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47F44-E31B-8F6B-A448-9B644128BBBA}"/>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What is a Use Case?</a:t>
            </a:r>
          </a:p>
        </p:txBody>
      </p:sp>
      <p:sp>
        <p:nvSpPr>
          <p:cNvPr id="3" name="Content Placeholder 2">
            <a:extLst>
              <a:ext uri="{FF2B5EF4-FFF2-40B4-BE49-F238E27FC236}">
                <a16:creationId xmlns:a16="http://schemas.microsoft.com/office/drawing/2014/main" id="{CDCE7B71-31A7-94A0-F8D8-8B900152D839}"/>
              </a:ext>
            </a:extLst>
          </p:cNvPr>
          <p:cNvSpPr>
            <a:spLocks noGrp="1"/>
          </p:cNvSpPr>
          <p:nvPr>
            <p:ph idx="1"/>
          </p:nvPr>
        </p:nvSpPr>
        <p:spPr>
          <a:xfrm>
            <a:off x="459351" y="1622746"/>
            <a:ext cx="11472820" cy="4940716"/>
          </a:xfrm>
        </p:spPr>
        <p:txBody>
          <a:bodyPr anchor="ctr">
            <a:normAutofit/>
          </a:bodyPr>
          <a:lstStyle/>
          <a:p>
            <a:r>
              <a:rPr lang="en-US" sz="2400" b="0" i="0" dirty="0">
                <a:effectLst/>
                <a:latin typeface="Times New Roman" panose="02020603050405020304" pitchFamily="18" charset="0"/>
                <a:cs typeface="Times New Roman" panose="02020603050405020304" pitchFamily="18" charset="0"/>
              </a:rPr>
              <a:t>The use case technique is used in software and systems engineering to capture the functional requirements of a system. </a:t>
            </a:r>
          </a:p>
          <a:p>
            <a:r>
              <a:rPr lang="en-US" sz="2400" b="0" i="0" dirty="0">
                <a:effectLst/>
                <a:latin typeface="Times New Roman" panose="02020603050405020304" pitchFamily="18" charset="0"/>
                <a:cs typeface="Times New Roman" panose="02020603050405020304" pitchFamily="18" charset="0"/>
              </a:rPr>
              <a:t>A use case is a text story that is essentially a group of related </a:t>
            </a:r>
            <a:r>
              <a:rPr lang="en-US" sz="2400" b="1" i="0" dirty="0">
                <a:solidFill>
                  <a:schemeClr val="accent2"/>
                </a:solidFill>
                <a:effectLst/>
                <a:latin typeface="Times New Roman" panose="02020603050405020304" pitchFamily="18" charset="0"/>
                <a:cs typeface="Times New Roman" panose="02020603050405020304" pitchFamily="18" charset="0"/>
              </a:rPr>
              <a:t>scenarios</a:t>
            </a:r>
            <a:r>
              <a:rPr lang="en-US" sz="2400" b="0" i="0" dirty="0">
                <a:effectLst/>
                <a:latin typeface="Times New Roman" panose="02020603050405020304" pitchFamily="18" charset="0"/>
                <a:cs typeface="Times New Roman" panose="02020603050405020304" pitchFamily="18" charset="0"/>
              </a:rPr>
              <a:t> that provide value to the user of a system. </a:t>
            </a:r>
          </a:p>
          <a:p>
            <a:r>
              <a:rPr lang="en-US" sz="2400" b="0" i="0" dirty="0">
                <a:effectLst/>
                <a:latin typeface="Times New Roman" panose="02020603050405020304" pitchFamily="18" charset="0"/>
                <a:cs typeface="Times New Roman" panose="02020603050405020304" pitchFamily="18" charset="0"/>
              </a:rPr>
              <a:t>A </a:t>
            </a:r>
            <a:r>
              <a:rPr lang="en-US" sz="2400" b="1" i="0" dirty="0">
                <a:solidFill>
                  <a:schemeClr val="accent2"/>
                </a:solidFill>
                <a:effectLst/>
                <a:latin typeface="Times New Roman" panose="02020603050405020304" pitchFamily="18" charset="0"/>
                <a:cs typeface="Times New Roman" panose="02020603050405020304" pitchFamily="18" charset="0"/>
              </a:rPr>
              <a:t>scenario</a:t>
            </a:r>
            <a:r>
              <a:rPr lang="en-US" sz="2400" b="0" i="0" dirty="0">
                <a:effectLst/>
                <a:latin typeface="Times New Roman" panose="02020603050405020304" pitchFamily="18" charset="0"/>
                <a:cs typeface="Times New Roman" panose="02020603050405020304" pitchFamily="18" charset="0"/>
              </a:rPr>
              <a:t> is one of many paths or a specific sequence within a use case. </a:t>
            </a:r>
          </a:p>
          <a:p>
            <a:r>
              <a:rPr lang="en-US" sz="2400" b="0" i="0" dirty="0">
                <a:effectLst/>
                <a:latin typeface="Times New Roman" panose="02020603050405020304" pitchFamily="18" charset="0"/>
                <a:cs typeface="Times New Roman" panose="02020603050405020304" pitchFamily="18" charset="0"/>
              </a:rPr>
              <a:t>For example, an ATM system can have different functionalities (use cases) (e.g., withdrawal, deposit, etc.)</a:t>
            </a:r>
          </a:p>
          <a:p>
            <a:r>
              <a:rPr lang="en-US" sz="2400" b="0" i="0" dirty="0">
                <a:effectLst/>
                <a:latin typeface="Times New Roman" panose="02020603050405020304" pitchFamily="18" charset="0"/>
                <a:cs typeface="Times New Roman" panose="02020603050405020304" pitchFamily="18" charset="0"/>
              </a:rPr>
              <a:t>One use case (e.g., withdrawal) can have multiple </a:t>
            </a:r>
            <a:r>
              <a:rPr lang="en-US" sz="2400" b="1" i="0" dirty="0">
                <a:solidFill>
                  <a:schemeClr val="accent2"/>
                </a:solidFill>
                <a:effectLst/>
                <a:latin typeface="Times New Roman" panose="02020603050405020304" pitchFamily="18" charset="0"/>
                <a:cs typeface="Times New Roman" panose="02020603050405020304" pitchFamily="18" charset="0"/>
              </a:rPr>
              <a:t>scenarios</a:t>
            </a:r>
            <a:r>
              <a:rPr lang="en-US" sz="2400" b="0" i="0" dirty="0">
                <a:effectLst/>
                <a:latin typeface="Times New Roman" panose="02020603050405020304" pitchFamily="18" charset="0"/>
                <a:cs typeface="Times New Roman" panose="02020603050405020304" pitchFamily="18" charset="0"/>
              </a:rPr>
              <a:t>:</a:t>
            </a:r>
          </a:p>
          <a:p>
            <a:pPr lvl="1"/>
            <a:r>
              <a:rPr lang="en-US" sz="2000" b="1" i="0" dirty="0">
                <a:solidFill>
                  <a:schemeClr val="accent2"/>
                </a:solidFill>
                <a:effectLst/>
                <a:latin typeface="Times New Roman" panose="02020603050405020304" pitchFamily="18" charset="0"/>
                <a:cs typeface="Times New Roman" panose="02020603050405020304" pitchFamily="18" charset="0"/>
              </a:rPr>
              <a:t>Standard Withdrawal</a:t>
            </a:r>
          </a:p>
          <a:p>
            <a:pPr lvl="1"/>
            <a:r>
              <a:rPr lang="en-US" sz="2000" b="1" i="0" dirty="0">
                <a:solidFill>
                  <a:schemeClr val="accent2"/>
                </a:solidFill>
                <a:effectLst/>
                <a:latin typeface="Times New Roman" panose="02020603050405020304" pitchFamily="18" charset="0"/>
                <a:cs typeface="Times New Roman" panose="02020603050405020304" pitchFamily="18" charset="0"/>
              </a:rPr>
              <a:t>Insufficient Funds</a:t>
            </a:r>
            <a:endParaRPr lang="en-US" sz="2000" b="1" dirty="0">
              <a:solidFill>
                <a:schemeClr val="accent2"/>
              </a:solidFill>
              <a:latin typeface="Times New Roman" panose="02020603050405020304" pitchFamily="18" charset="0"/>
              <a:cs typeface="Times New Roman" panose="02020603050405020304" pitchFamily="18" charset="0"/>
            </a:endParaRPr>
          </a:p>
          <a:p>
            <a:pPr lvl="1"/>
            <a:r>
              <a:rPr lang="en-US" sz="2000" b="1" i="0" dirty="0">
                <a:solidFill>
                  <a:schemeClr val="accent2"/>
                </a:solidFill>
                <a:effectLst/>
                <a:latin typeface="Times New Roman" panose="02020603050405020304" pitchFamily="18" charset="0"/>
                <a:cs typeface="Times New Roman" panose="02020603050405020304" pitchFamily="18" charset="0"/>
              </a:rPr>
              <a:t>Incorrect PIN</a:t>
            </a:r>
          </a:p>
          <a:p>
            <a:pPr lvl="1"/>
            <a:r>
              <a:rPr lang="en-US" sz="2000" b="1" i="0" dirty="0">
                <a:solidFill>
                  <a:schemeClr val="accent2"/>
                </a:solidFill>
                <a:effectLst/>
                <a:latin typeface="Times New Roman" panose="02020603050405020304" pitchFamily="18" charset="0"/>
                <a:cs typeface="Times New Roman" panose="02020603050405020304" pitchFamily="18" charset="0"/>
              </a:rPr>
              <a:t>Maximum Daily Withdrawal Limit Reached</a:t>
            </a:r>
            <a:endParaRPr lang="en-US" sz="2000" b="0" i="0" dirty="0">
              <a:solidFill>
                <a:schemeClr val="accent2"/>
              </a:solidFill>
              <a:effectLst/>
              <a:latin typeface="Times New Roman" panose="02020603050405020304" pitchFamily="18" charset="0"/>
              <a:cs typeface="Times New Roman" panose="02020603050405020304" pitchFamily="18" charset="0"/>
            </a:endParaRPr>
          </a:p>
          <a:p>
            <a:pPr marL="0" indent="0">
              <a:buNone/>
            </a:pPr>
            <a:endParaRPr lang="en-US" sz="1600" dirty="0"/>
          </a:p>
        </p:txBody>
      </p:sp>
    </p:spTree>
    <p:extLst>
      <p:ext uri="{BB962C8B-B14F-4D97-AF65-F5344CB8AC3E}">
        <p14:creationId xmlns:p14="http://schemas.microsoft.com/office/powerpoint/2010/main" val="4001602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7705" name="Rectangle 79770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698" name="Rectangle 2"/>
          <p:cNvSpPr>
            <a:spLocks noGrp="1" noChangeArrowheads="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Use Case Horror: Large steps</a:t>
            </a:r>
          </a:p>
        </p:txBody>
      </p:sp>
      <p:sp>
        <p:nvSpPr>
          <p:cNvPr id="79770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699" name="Rectangle 3"/>
          <p:cNvSpPr>
            <a:spLocks noGrp="1" noChangeArrowheads="1"/>
          </p:cNvSpPr>
          <p:nvPr>
            <p:ph type="body" idx="1"/>
          </p:nvPr>
        </p:nvSpPr>
        <p:spPr>
          <a:xfrm>
            <a:off x="838200" y="1929384"/>
            <a:ext cx="10515600" cy="4251960"/>
          </a:xfrm>
        </p:spPr>
        <p:txBody>
          <a:bodyPr vert="horz" lIns="91440" tIns="45720" rIns="91440" bIns="45720" rtlCol="0">
            <a:normAutofit/>
          </a:bodyPr>
          <a:lstStyle/>
          <a:p>
            <a:r>
              <a:rPr lang="en-US" sz="3000" b="1" dirty="0"/>
              <a:t>USE CASE: </a:t>
            </a:r>
            <a:r>
              <a:rPr lang="en-US" sz="3000" i="1" dirty="0"/>
              <a:t>Purchase Goods</a:t>
            </a:r>
          </a:p>
          <a:p>
            <a:r>
              <a:rPr lang="en-US" sz="3000" b="1" dirty="0"/>
              <a:t>Primary Actor: </a:t>
            </a:r>
            <a:r>
              <a:rPr lang="en-US" sz="3000" i="1" dirty="0"/>
              <a:t>Visitor </a:t>
            </a:r>
            <a:r>
              <a:rPr lang="en-US" sz="3000" dirty="0"/>
              <a:t>– Customer wanting to make purchase.</a:t>
            </a:r>
          </a:p>
          <a:p>
            <a:r>
              <a:rPr lang="en-US" sz="3000" b="1" dirty="0"/>
              <a:t>Main success scenario:</a:t>
            </a:r>
          </a:p>
          <a:p>
            <a:r>
              <a:rPr lang="en-US" sz="3000" dirty="0"/>
              <a:t>1. Visitor enters all the customer, product and purchase information.</a:t>
            </a:r>
          </a:p>
          <a:p>
            <a:r>
              <a:rPr lang="en-US" sz="3000" dirty="0"/>
              <a:t>2. System presents visitor with final sums, charges credit card and delivers packing list to the shipping department.</a:t>
            </a:r>
          </a:p>
          <a:p>
            <a:endParaRPr lang="en-US" sz="2200" dirty="0"/>
          </a:p>
        </p:txBody>
      </p:sp>
      <p:sp>
        <p:nvSpPr>
          <p:cNvPr id="5" name="Slide Number Placeholder 3"/>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fld id="{8CD13789-FA39-4F04-9B34-E7610A2A369A}" type="slidenum">
              <a:rPr lang="en-US"/>
              <a:pPr algn="r">
                <a:spcAft>
                  <a:spcPts val="600"/>
                </a:spcAft>
              </a:pPr>
              <a:t>30</a:t>
            </a:fld>
            <a:endParaRPr lang="en-US"/>
          </a:p>
        </p:txBody>
      </p:sp>
      <p:sp>
        <p:nvSpPr>
          <p:cNvPr id="797700" name="Rectangle 4"/>
          <p:cNvSpPr>
            <a:spLocks noChangeArrowheads="1"/>
          </p:cNvSpPr>
          <p:nvPr/>
        </p:nvSpPr>
        <p:spPr bwMode="blackWhite">
          <a:xfrm>
            <a:off x="8400529" y="5661878"/>
            <a:ext cx="2819400" cy="830997"/>
          </a:xfrm>
          <a:prstGeom prst="rect">
            <a:avLst/>
          </a:prstGeom>
          <a:noFill/>
          <a:ln w="9525">
            <a:noFill/>
            <a:miter lim="800000"/>
            <a:headEnd/>
            <a:tailEnd/>
          </a:ln>
          <a:effectLst/>
        </p:spPr>
        <p:txBody>
          <a:bodyPr lIns="0" tIns="0" rIns="0" bIns="0">
            <a:spAutoFit/>
          </a:bodyPr>
          <a:lstStyle/>
          <a:p>
            <a:pPr algn="l">
              <a:spcAft>
                <a:spcPts val="600"/>
              </a:spcAft>
            </a:pPr>
            <a:r>
              <a:rPr lang="en-US" b="1" dirty="0">
                <a:solidFill>
                  <a:srgbClr val="CC3300"/>
                </a:solidFill>
                <a:latin typeface="Comic Sans MS" pitchFamily="66" charset="0"/>
              </a:rPr>
              <a:t>The scenario doesn’t tell us anymore than we can deduce from the name!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DF0B8FDE-E518-429C-AA7E-49BA250E3E2A}" type="slidenum">
              <a:rPr lang="de-DE"/>
              <a:pPr/>
              <a:t>31</a:t>
            </a:fld>
            <a:endParaRPr lang="de-DE"/>
          </a:p>
        </p:txBody>
      </p:sp>
      <p:sp>
        <p:nvSpPr>
          <p:cNvPr id="798722" name="Rectangle 2"/>
          <p:cNvSpPr>
            <a:spLocks noGrp="1" noChangeArrowheads="1"/>
          </p:cNvSpPr>
          <p:nvPr>
            <p:ph type="title"/>
          </p:nvPr>
        </p:nvSpPr>
        <p:spPr/>
        <p:txBody>
          <a:bodyPr/>
          <a:lstStyle/>
          <a:p>
            <a:r>
              <a:rPr lang="en-US" sz="3200" dirty="0"/>
              <a:t>Use Case Horror: Mixed steps</a:t>
            </a:r>
          </a:p>
        </p:txBody>
      </p:sp>
      <p:sp>
        <p:nvSpPr>
          <p:cNvPr id="798723" name="Rectangle 3"/>
          <p:cNvSpPr>
            <a:spLocks noGrp="1" noChangeArrowheads="1"/>
          </p:cNvSpPr>
          <p:nvPr>
            <p:ph type="body" idx="1"/>
          </p:nvPr>
        </p:nvSpPr>
        <p:spPr/>
        <p:txBody>
          <a:bodyPr>
            <a:normAutofit fontScale="92500" lnSpcReduction="20000"/>
          </a:bodyPr>
          <a:lstStyle/>
          <a:p>
            <a:pPr>
              <a:buFont typeface="Wingdings" pitchFamily="2" charset="2"/>
              <a:buNone/>
            </a:pPr>
            <a:r>
              <a:rPr lang="en-US" b="1" dirty="0"/>
              <a:t>USE CASE: </a:t>
            </a:r>
            <a:r>
              <a:rPr lang="en-US" i="1" dirty="0"/>
              <a:t>Purchase Goods</a:t>
            </a:r>
          </a:p>
          <a:p>
            <a:pPr>
              <a:buFont typeface="Wingdings" pitchFamily="2" charset="2"/>
              <a:buNone/>
            </a:pPr>
            <a:r>
              <a:rPr lang="en-US" b="1" dirty="0"/>
              <a:t>Primary Actor: </a:t>
            </a:r>
            <a:r>
              <a:rPr lang="en-US" i="1" dirty="0"/>
              <a:t>User </a:t>
            </a:r>
            <a:r>
              <a:rPr lang="en-US" dirty="0"/>
              <a:t>– Customer</a:t>
            </a:r>
          </a:p>
          <a:p>
            <a:pPr>
              <a:buFont typeface="Wingdings" pitchFamily="2" charset="2"/>
              <a:buNone/>
            </a:pPr>
            <a:r>
              <a:rPr lang="en-US" b="1" dirty="0"/>
              <a:t>Main success scenario:</a:t>
            </a:r>
          </a:p>
          <a:p>
            <a:pPr>
              <a:buFont typeface="Wingdings" pitchFamily="2" charset="2"/>
              <a:buNone/>
            </a:pPr>
            <a:r>
              <a:rPr lang="en-US" dirty="0"/>
              <a:t>1. The system displays the Login screen.</a:t>
            </a:r>
          </a:p>
          <a:p>
            <a:pPr>
              <a:buFont typeface="Wingdings" pitchFamily="2" charset="2"/>
              <a:buNone/>
            </a:pPr>
            <a:r>
              <a:rPr lang="en-US" dirty="0"/>
              <a:t>2. </a:t>
            </a:r>
            <a:r>
              <a:rPr lang="en-US" i="1" dirty="0"/>
              <a:t>User </a:t>
            </a:r>
            <a:r>
              <a:rPr lang="en-US" dirty="0"/>
              <a:t>enters a username and password.</a:t>
            </a:r>
          </a:p>
          <a:p>
            <a:pPr>
              <a:buFont typeface="Wingdings" pitchFamily="2" charset="2"/>
              <a:buNone/>
            </a:pPr>
            <a:r>
              <a:rPr lang="en-US" dirty="0"/>
              <a:t>3. The system verifies the information.</a:t>
            </a:r>
          </a:p>
          <a:p>
            <a:pPr>
              <a:buFont typeface="Wingdings" pitchFamily="2" charset="2"/>
              <a:buNone/>
            </a:pPr>
            <a:r>
              <a:rPr lang="en-US" dirty="0"/>
              <a:t>4. The system sets access permissions.</a:t>
            </a:r>
          </a:p>
          <a:p>
            <a:pPr>
              <a:buFont typeface="Wingdings" pitchFamily="2" charset="2"/>
              <a:buNone/>
            </a:pPr>
            <a:r>
              <a:rPr lang="en-US" dirty="0"/>
              <a:t>5. The system displays the Main screen.</a:t>
            </a:r>
          </a:p>
          <a:p>
            <a:pPr>
              <a:buFont typeface="Wingdings" pitchFamily="2" charset="2"/>
              <a:buNone/>
            </a:pPr>
            <a:r>
              <a:rPr lang="en-US" dirty="0"/>
              <a:t>6. </a:t>
            </a:r>
            <a:r>
              <a:rPr lang="en-US" i="1" dirty="0"/>
              <a:t>User </a:t>
            </a:r>
            <a:r>
              <a:rPr lang="en-US" dirty="0"/>
              <a:t>does one or more of the following: </a:t>
            </a:r>
            <a:r>
              <a:rPr lang="en-US" i="1" dirty="0"/>
              <a:t>Place Order, Return Product, Cancel Order, Send Catalog, Register Complaint</a:t>
            </a:r>
            <a:r>
              <a:rPr lang="en-US" dirty="0"/>
              <a:t>.</a:t>
            </a:r>
          </a:p>
          <a:p>
            <a:pPr>
              <a:buFont typeface="Wingdings" pitchFamily="2" charset="2"/>
              <a:buNone/>
            </a:pPr>
            <a:r>
              <a:rPr lang="en-US" dirty="0"/>
              <a:t>7. The system terminates the session and reset the screen.</a:t>
            </a:r>
          </a:p>
          <a:p>
            <a:endParaRPr lang="en-US" dirty="0"/>
          </a:p>
        </p:txBody>
      </p:sp>
      <p:sp>
        <p:nvSpPr>
          <p:cNvPr id="798724" name="Rectangle 4"/>
          <p:cNvSpPr>
            <a:spLocks noChangeArrowheads="1"/>
          </p:cNvSpPr>
          <p:nvPr/>
        </p:nvSpPr>
        <p:spPr bwMode="blackWhite">
          <a:xfrm>
            <a:off x="7737231" y="4001294"/>
            <a:ext cx="3935943" cy="553998"/>
          </a:xfrm>
          <a:prstGeom prst="rect">
            <a:avLst/>
          </a:prstGeom>
          <a:noFill/>
          <a:ln w="9525">
            <a:noFill/>
            <a:miter lim="800000"/>
            <a:headEnd/>
            <a:tailEnd/>
          </a:ln>
          <a:effectLst/>
        </p:spPr>
        <p:txBody>
          <a:bodyPr wrap="square" lIns="0" tIns="0" rIns="0" bIns="0">
            <a:spAutoFit/>
          </a:bodyPr>
          <a:lstStyle/>
          <a:p>
            <a:pPr algn="l"/>
            <a:r>
              <a:rPr lang="en-US" b="1" dirty="0">
                <a:solidFill>
                  <a:srgbClr val="CC3300"/>
                </a:solidFill>
                <a:latin typeface="Comic Sans MS" pitchFamily="66" charset="0"/>
              </a:rPr>
              <a:t>Step 6 is at a vastly different scale than steps 1-5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B8A007C-7A0D-49B9-8BF9-B9B372242E4A}" type="slidenum">
              <a:rPr lang="de-DE"/>
              <a:pPr/>
              <a:t>32</a:t>
            </a:fld>
            <a:endParaRPr lang="de-DE"/>
          </a:p>
        </p:txBody>
      </p:sp>
      <p:sp>
        <p:nvSpPr>
          <p:cNvPr id="799746" name="Rectangle 2"/>
          <p:cNvSpPr>
            <a:spLocks noGrp="1" noChangeArrowheads="1"/>
          </p:cNvSpPr>
          <p:nvPr>
            <p:ph type="title"/>
          </p:nvPr>
        </p:nvSpPr>
        <p:spPr/>
        <p:txBody>
          <a:bodyPr/>
          <a:lstStyle/>
          <a:p>
            <a:r>
              <a:rPr lang="en-US" sz="3200"/>
              <a:t>Solution:  Aim for 3-9 steps</a:t>
            </a:r>
          </a:p>
        </p:txBody>
      </p:sp>
      <p:sp>
        <p:nvSpPr>
          <p:cNvPr id="799747" name="Rectangle 3"/>
          <p:cNvSpPr>
            <a:spLocks noGrp="1" noChangeArrowheads="1"/>
          </p:cNvSpPr>
          <p:nvPr>
            <p:ph type="body" idx="1"/>
          </p:nvPr>
        </p:nvSpPr>
        <p:spPr>
          <a:xfrm>
            <a:off x="512466" y="1597688"/>
            <a:ext cx="10841334" cy="4895187"/>
          </a:xfrm>
        </p:spPr>
        <p:txBody>
          <a:bodyPr>
            <a:normAutofit fontScale="77500" lnSpcReduction="20000"/>
          </a:bodyPr>
          <a:lstStyle/>
          <a:p>
            <a:pPr>
              <a:lnSpc>
                <a:spcPct val="90000"/>
              </a:lnSpc>
              <a:buFont typeface="Wingdings" pitchFamily="2" charset="2"/>
              <a:buNone/>
            </a:pPr>
            <a:r>
              <a:rPr lang="en-US" b="1" dirty="0">
                <a:solidFill>
                  <a:schemeClr val="accent2"/>
                </a:solidFill>
              </a:rPr>
              <a:t>USE CASE </a:t>
            </a:r>
            <a:r>
              <a:rPr lang="en-US" b="1" dirty="0"/>
              <a:t>: </a:t>
            </a:r>
            <a:r>
              <a:rPr lang="en-US" i="1" dirty="0"/>
              <a:t>Purchase Goods</a:t>
            </a:r>
          </a:p>
          <a:p>
            <a:pPr>
              <a:lnSpc>
                <a:spcPct val="90000"/>
              </a:lnSpc>
              <a:buFont typeface="Wingdings" pitchFamily="2" charset="2"/>
              <a:buNone/>
            </a:pPr>
            <a:r>
              <a:rPr lang="en-US" b="1" dirty="0">
                <a:solidFill>
                  <a:schemeClr val="accent2"/>
                </a:solidFill>
              </a:rPr>
              <a:t>Primary Actor: </a:t>
            </a:r>
            <a:r>
              <a:rPr lang="en-US" i="1" dirty="0"/>
              <a:t>Visitor </a:t>
            </a:r>
            <a:r>
              <a:rPr lang="en-US" dirty="0"/>
              <a:t>– Customer wanting to make purchase.</a:t>
            </a:r>
          </a:p>
          <a:p>
            <a:pPr>
              <a:lnSpc>
                <a:spcPct val="90000"/>
              </a:lnSpc>
              <a:buFont typeface="Wingdings" pitchFamily="2" charset="2"/>
              <a:buNone/>
            </a:pPr>
            <a:r>
              <a:rPr lang="en-US" b="1" dirty="0">
                <a:solidFill>
                  <a:schemeClr val="accent2"/>
                </a:solidFill>
              </a:rPr>
              <a:t>Main success scenario</a:t>
            </a:r>
            <a:r>
              <a:rPr lang="en-US" b="1" dirty="0"/>
              <a:t>:</a:t>
            </a:r>
          </a:p>
          <a:p>
            <a:pPr>
              <a:lnSpc>
                <a:spcPct val="90000"/>
              </a:lnSpc>
              <a:buFont typeface="Wingdings" pitchFamily="2" charset="2"/>
              <a:buNone/>
            </a:pPr>
            <a:r>
              <a:rPr lang="en-US" dirty="0"/>
              <a:t>1. Visitor enters customer information (name, address, etc.).</a:t>
            </a:r>
          </a:p>
          <a:p>
            <a:pPr>
              <a:lnSpc>
                <a:spcPct val="90000"/>
              </a:lnSpc>
              <a:buFont typeface="Wingdings" pitchFamily="2" charset="2"/>
              <a:buNone/>
            </a:pPr>
            <a:r>
              <a:rPr lang="en-US" dirty="0"/>
              <a:t>2. System retrieves customer's profile information, and presents product search and selection mechanisms.</a:t>
            </a:r>
          </a:p>
          <a:p>
            <a:pPr>
              <a:lnSpc>
                <a:spcPct val="90000"/>
              </a:lnSpc>
              <a:buFont typeface="Wingdings" pitchFamily="2" charset="2"/>
              <a:buNone/>
            </a:pPr>
            <a:r>
              <a:rPr lang="en-US" dirty="0"/>
              <a:t>3. Visitor selects products until satisfied. After each selection, system adds the selected product to the customer's "shopping cart" and presents the ongoing running total of products selected.</a:t>
            </a:r>
          </a:p>
          <a:p>
            <a:pPr>
              <a:lnSpc>
                <a:spcPct val="90000"/>
              </a:lnSpc>
              <a:buFont typeface="Wingdings" pitchFamily="2" charset="2"/>
              <a:buNone/>
            </a:pPr>
            <a:r>
              <a:rPr lang="en-US" dirty="0"/>
              <a:t>4. Visitor selects to purchase the selected items.</a:t>
            </a:r>
          </a:p>
          <a:p>
            <a:pPr>
              <a:lnSpc>
                <a:spcPct val="90000"/>
              </a:lnSpc>
              <a:buFont typeface="Wingdings" pitchFamily="2" charset="2"/>
              <a:buNone/>
            </a:pPr>
            <a:r>
              <a:rPr lang="en-US" dirty="0"/>
              <a:t>5. System presents contents of shopping cart, requests customer's payment information.</a:t>
            </a:r>
          </a:p>
          <a:p>
            <a:pPr>
              <a:lnSpc>
                <a:spcPct val="90000"/>
              </a:lnSpc>
              <a:buFont typeface="Wingdings" pitchFamily="2" charset="2"/>
              <a:buNone/>
            </a:pPr>
            <a:r>
              <a:rPr lang="en-US" dirty="0"/>
              <a:t>6. Customer enters manner of payment and other payment details.</a:t>
            </a:r>
          </a:p>
          <a:p>
            <a:pPr>
              <a:lnSpc>
                <a:spcPct val="90000"/>
              </a:lnSpc>
              <a:buFont typeface="Wingdings" pitchFamily="2" charset="2"/>
              <a:buNone/>
            </a:pPr>
            <a:r>
              <a:rPr lang="en-US" dirty="0"/>
              <a:t>7. System presents visitor with final sums, charges credit card and delivers packing list to the shipping department.</a:t>
            </a:r>
          </a:p>
          <a:p>
            <a:pPr>
              <a:lnSpc>
                <a:spcPct val="90000"/>
              </a:lnSpc>
              <a:buFont typeface="Wingdings" pitchFamily="2" charset="2"/>
              <a:buNone/>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6440" name="Rectangle 78643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434" name="Rectangle 2"/>
          <p:cNvSpPr>
            <a:spLocks noGrp="1" noChangeArrowheads="1"/>
          </p:cNvSpPr>
          <p:nvPr>
            <p:ph type="title"/>
          </p:nvPr>
        </p:nvSpPr>
        <p:spPr>
          <a:xfrm>
            <a:off x="838200" y="365125"/>
            <a:ext cx="10515600" cy="1325563"/>
          </a:xfrm>
        </p:spPr>
        <p:txBody>
          <a:bodyPr>
            <a:normAutofit/>
          </a:bodyPr>
          <a:lstStyle/>
          <a:p>
            <a:r>
              <a:rPr lang="en-US" sz="5400"/>
              <a:t>3. Technology Neutral</a:t>
            </a:r>
          </a:p>
        </p:txBody>
      </p:sp>
      <p:sp>
        <p:nvSpPr>
          <p:cNvPr id="78644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435" name="Rectangle 3"/>
          <p:cNvSpPr>
            <a:spLocks noGrp="1" noChangeArrowheads="1"/>
          </p:cNvSpPr>
          <p:nvPr>
            <p:ph type="body" idx="1"/>
          </p:nvPr>
        </p:nvSpPr>
        <p:spPr>
          <a:xfrm>
            <a:off x="838200" y="1929384"/>
            <a:ext cx="10515600" cy="4251960"/>
          </a:xfrm>
        </p:spPr>
        <p:txBody>
          <a:bodyPr>
            <a:normAutofit/>
          </a:bodyPr>
          <a:lstStyle/>
          <a:p>
            <a:r>
              <a:rPr lang="en-US" sz="3000" dirty="0"/>
              <a:t>Including technology constraints and implementation details in a use case description increases the complexity and obscures the goal of the use case.</a:t>
            </a:r>
          </a:p>
          <a:p>
            <a:endParaRPr lang="en-US" sz="3000" dirty="0"/>
          </a:p>
          <a:p>
            <a:r>
              <a:rPr lang="en-US" sz="3000" dirty="0"/>
              <a:t>Write each use case in a technology neutral manner.</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3C3AA53C-779D-4A38-9834-E5DE9E08D4A0}" type="slidenum">
              <a:rPr lang="de-DE"/>
              <a:pPr>
                <a:spcAft>
                  <a:spcPts val="600"/>
                </a:spcAft>
              </a:pPr>
              <a:t>33</a:t>
            </a:fld>
            <a:endParaRPr lang="de-DE"/>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2585" name="Rectangle 79258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578" name="Rectangle 2"/>
          <p:cNvSpPr>
            <a:spLocks noGrp="1" noChangeArrowheads="1"/>
          </p:cNvSpPr>
          <p:nvPr>
            <p:ph type="title"/>
          </p:nvPr>
        </p:nvSpPr>
        <p:spPr>
          <a:xfrm>
            <a:off x="838200" y="365125"/>
            <a:ext cx="10515600" cy="1325563"/>
          </a:xfrm>
        </p:spPr>
        <p:txBody>
          <a:bodyPr vert="horz" lIns="91440" tIns="45720" rIns="91440" bIns="45720" rtlCol="0" anchor="ctr">
            <a:normAutofit/>
          </a:bodyPr>
          <a:lstStyle/>
          <a:p>
            <a:r>
              <a:rPr lang="en-US" sz="5000" kern="1200">
                <a:solidFill>
                  <a:schemeClr val="tx1"/>
                </a:solidFill>
                <a:latin typeface="+mj-lt"/>
                <a:ea typeface="+mj-ea"/>
                <a:cs typeface="+mj-cs"/>
              </a:rPr>
              <a:t>Use Case Horror: Too Much Technology</a:t>
            </a:r>
          </a:p>
        </p:txBody>
      </p:sp>
      <p:sp>
        <p:nvSpPr>
          <p:cNvPr id="79258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579" name="Rectangle 3"/>
          <p:cNvSpPr>
            <a:spLocks noGrp="1" noChangeArrowheads="1"/>
          </p:cNvSpPr>
          <p:nvPr>
            <p:ph type="body" idx="1"/>
          </p:nvPr>
        </p:nvSpPr>
        <p:spPr>
          <a:xfrm>
            <a:off x="838200" y="1929384"/>
            <a:ext cx="5142875" cy="4251960"/>
          </a:xfrm>
        </p:spPr>
        <p:txBody>
          <a:bodyPr vert="horz" lIns="91440" tIns="45720" rIns="91440" bIns="45720" rtlCol="0">
            <a:normAutofit fontScale="85000" lnSpcReduction="20000"/>
          </a:bodyPr>
          <a:lstStyle/>
          <a:p>
            <a:r>
              <a:rPr lang="en-US" sz="2200" b="1" dirty="0"/>
              <a:t>USE CASE: </a:t>
            </a:r>
            <a:r>
              <a:rPr lang="en-US" sz="2200" i="1" dirty="0"/>
              <a:t>FILE ACCIDENT CLAIM</a:t>
            </a:r>
          </a:p>
          <a:p>
            <a:r>
              <a:rPr lang="en-US" sz="2200" b="1" dirty="0"/>
              <a:t>Primary Actor: Claimant </a:t>
            </a:r>
            <a:r>
              <a:rPr lang="en-US" sz="2200" dirty="0"/>
              <a:t>– policyholder reporting accident claim</a:t>
            </a:r>
          </a:p>
          <a:p>
            <a:r>
              <a:rPr lang="en-US" sz="2200" b="1" dirty="0"/>
              <a:t>Main success scenario:</a:t>
            </a:r>
          </a:p>
          <a:p>
            <a:r>
              <a:rPr lang="en-US" sz="2200" dirty="0"/>
              <a:t>1. </a:t>
            </a:r>
            <a:r>
              <a:rPr lang="en-US" sz="2200" b="1" dirty="0"/>
              <a:t>Claimant </a:t>
            </a:r>
            <a:r>
              <a:rPr lang="en-US" sz="2200" dirty="0"/>
              <a:t>accesses Accident Reporting System</a:t>
            </a:r>
          </a:p>
          <a:p>
            <a:r>
              <a:rPr lang="en-US" sz="2200" dirty="0"/>
              <a:t>2. </a:t>
            </a:r>
            <a:r>
              <a:rPr lang="en-US" sz="2200" b="1" dirty="0"/>
              <a:t>Claimant </a:t>
            </a:r>
            <a:r>
              <a:rPr lang="en-US" sz="2200" dirty="0"/>
              <a:t>identifies self to system using name and policy number</a:t>
            </a:r>
          </a:p>
          <a:p>
            <a:r>
              <a:rPr lang="en-US" sz="2200" dirty="0"/>
              <a:t>3. </a:t>
            </a:r>
            <a:r>
              <a:rPr lang="en-US" sz="2200" b="1" dirty="0"/>
              <a:t>System </a:t>
            </a:r>
            <a:r>
              <a:rPr lang="en-US" sz="2200" dirty="0"/>
              <a:t>verifies claimant owns a valid policy against policy database.</a:t>
            </a:r>
          </a:p>
          <a:p>
            <a:r>
              <a:rPr lang="en-US" sz="2200" dirty="0"/>
              <a:t>4. </a:t>
            </a:r>
            <a:r>
              <a:rPr lang="en-US" sz="2200" b="1" dirty="0"/>
              <a:t>Claimant </a:t>
            </a:r>
            <a:r>
              <a:rPr lang="en-US" sz="2200" dirty="0"/>
              <a:t>submits claim with substantiating data including name of both parties, investigating officer, and citation number, if applicable</a:t>
            </a:r>
          </a:p>
          <a:p>
            <a:r>
              <a:rPr lang="en-US" sz="2200" dirty="0"/>
              <a:t>5. </a:t>
            </a:r>
            <a:r>
              <a:rPr lang="en-US" sz="2200" b="1" dirty="0"/>
              <a:t>System </a:t>
            </a:r>
            <a:r>
              <a:rPr lang="en-US" sz="2200" dirty="0"/>
              <a:t>logs claim file and policy database, and sends email acknowledgement to the claimant</a:t>
            </a:r>
          </a:p>
        </p:txBody>
      </p:sp>
      <p:sp>
        <p:nvSpPr>
          <p:cNvPr id="5" name="Slide Number Placeholder 3"/>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fld id="{0568EBD7-7C0F-44AE-8EFA-91C982AB0457}" type="slidenum">
              <a:rPr lang="en-US"/>
              <a:pPr algn="r">
                <a:spcAft>
                  <a:spcPts val="600"/>
                </a:spcAft>
              </a:pPr>
              <a:t>34</a:t>
            </a:fld>
            <a:endParaRPr lang="en-US"/>
          </a:p>
        </p:txBody>
      </p:sp>
      <p:sp>
        <p:nvSpPr>
          <p:cNvPr id="792580" name="Rectangle 4"/>
          <p:cNvSpPr>
            <a:spLocks noChangeArrowheads="1"/>
          </p:cNvSpPr>
          <p:nvPr/>
        </p:nvSpPr>
        <p:spPr bwMode="blackWhite">
          <a:xfrm>
            <a:off x="6210927" y="2735324"/>
            <a:ext cx="5962875" cy="2877711"/>
          </a:xfrm>
          <a:prstGeom prst="rect">
            <a:avLst/>
          </a:prstGeom>
          <a:noFill/>
          <a:ln w="9525">
            <a:noFill/>
            <a:miter lim="800000"/>
            <a:headEnd/>
            <a:tailEnd/>
          </a:ln>
          <a:effectLst/>
        </p:spPr>
        <p:txBody>
          <a:bodyPr wrap="square" lIns="0" tIns="0" rIns="0" bIns="0">
            <a:spAutoFit/>
          </a:bodyPr>
          <a:lstStyle/>
          <a:p>
            <a:pPr algn="l">
              <a:spcAft>
                <a:spcPts val="600"/>
              </a:spcAft>
            </a:pPr>
            <a:r>
              <a:rPr lang="en-US" dirty="0">
                <a:solidFill>
                  <a:schemeClr val="accent2"/>
                </a:solidFill>
                <a:latin typeface="Comic Sans MS" pitchFamily="66" charset="0"/>
              </a:rPr>
              <a:t>This example contains at least three flaws:</a:t>
            </a:r>
          </a:p>
          <a:p>
            <a:pPr marL="342900" indent="-342900" algn="l">
              <a:spcAft>
                <a:spcPts val="600"/>
              </a:spcAft>
              <a:buAutoNum type="arabicPeriod"/>
            </a:pPr>
            <a:r>
              <a:rPr lang="en-US" dirty="0">
                <a:solidFill>
                  <a:schemeClr val="accent2"/>
                </a:solidFill>
                <a:latin typeface="Comic Sans MS" pitchFamily="66" charset="0"/>
              </a:rPr>
              <a:t>It presupposes the system will store policy information in a database.</a:t>
            </a:r>
          </a:p>
          <a:p>
            <a:pPr algn="l">
              <a:spcAft>
                <a:spcPts val="600"/>
              </a:spcAft>
            </a:pPr>
            <a:endParaRPr lang="en-US" dirty="0">
              <a:solidFill>
                <a:schemeClr val="accent2"/>
              </a:solidFill>
              <a:latin typeface="Comic Sans MS" pitchFamily="66" charset="0"/>
            </a:endParaRPr>
          </a:p>
          <a:p>
            <a:pPr algn="l">
              <a:spcAft>
                <a:spcPts val="600"/>
              </a:spcAft>
            </a:pPr>
            <a:r>
              <a:rPr lang="en-US" dirty="0">
                <a:solidFill>
                  <a:schemeClr val="accent2"/>
                </a:solidFill>
                <a:latin typeface="Comic Sans MS" pitchFamily="66" charset="0"/>
              </a:rPr>
              <a:t>2. It presupposes the system will store claim information in a data file.</a:t>
            </a:r>
          </a:p>
          <a:p>
            <a:pPr algn="l">
              <a:spcAft>
                <a:spcPts val="600"/>
              </a:spcAft>
            </a:pPr>
            <a:endParaRPr lang="en-US" dirty="0">
              <a:solidFill>
                <a:schemeClr val="accent2"/>
              </a:solidFill>
              <a:latin typeface="Comic Sans MS" pitchFamily="66" charset="0"/>
            </a:endParaRPr>
          </a:p>
          <a:p>
            <a:pPr algn="l">
              <a:spcAft>
                <a:spcPts val="600"/>
              </a:spcAft>
            </a:pPr>
            <a:r>
              <a:rPr lang="en-US" dirty="0">
                <a:solidFill>
                  <a:schemeClr val="accent2"/>
                </a:solidFill>
                <a:latin typeface="Comic Sans MS" pitchFamily="66" charset="0"/>
              </a:rPr>
              <a:t>3. It presupposes the system will send email to acknowledge a claim.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3608" name="Rectangle 79360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602" name="Rectangle 2"/>
          <p:cNvSpPr>
            <a:spLocks noGrp="1" noChangeArrowheads="1"/>
          </p:cNvSpPr>
          <p:nvPr>
            <p:ph type="title"/>
          </p:nvPr>
        </p:nvSpPr>
        <p:spPr>
          <a:xfrm>
            <a:off x="838200" y="365125"/>
            <a:ext cx="10515600" cy="1325563"/>
          </a:xfrm>
        </p:spPr>
        <p:txBody>
          <a:bodyPr>
            <a:normAutofit/>
          </a:bodyPr>
          <a:lstStyle/>
          <a:p>
            <a:r>
              <a:rPr lang="en-US" sz="5400"/>
              <a:t>Solution: Technology Neutral</a:t>
            </a:r>
          </a:p>
        </p:txBody>
      </p:sp>
      <p:sp>
        <p:nvSpPr>
          <p:cNvPr id="7936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603" name="Rectangle 3"/>
          <p:cNvSpPr>
            <a:spLocks noGrp="1" noChangeArrowheads="1"/>
          </p:cNvSpPr>
          <p:nvPr>
            <p:ph type="body" idx="1"/>
          </p:nvPr>
        </p:nvSpPr>
        <p:spPr>
          <a:xfrm>
            <a:off x="838200" y="1929383"/>
            <a:ext cx="10515600" cy="4792092"/>
          </a:xfrm>
        </p:spPr>
        <p:txBody>
          <a:bodyPr>
            <a:normAutofit/>
          </a:bodyPr>
          <a:lstStyle/>
          <a:p>
            <a:pPr>
              <a:buFont typeface="Wingdings" pitchFamily="2" charset="2"/>
              <a:buNone/>
            </a:pPr>
            <a:r>
              <a:rPr lang="en-US" sz="2200" b="1" dirty="0"/>
              <a:t>USE CASE: </a:t>
            </a:r>
            <a:r>
              <a:rPr lang="en-US" sz="2200" i="1" dirty="0"/>
              <a:t>FILE ACCIDENT CLAIM</a:t>
            </a:r>
          </a:p>
          <a:p>
            <a:pPr>
              <a:buFont typeface="Wingdings" pitchFamily="2" charset="2"/>
              <a:buNone/>
            </a:pPr>
            <a:r>
              <a:rPr lang="en-US" sz="2200" b="1" dirty="0"/>
              <a:t>Primary Actor: Claimant </a:t>
            </a:r>
            <a:r>
              <a:rPr lang="en-US" sz="2200" dirty="0"/>
              <a:t>– policyholder reporting accident claim</a:t>
            </a:r>
          </a:p>
          <a:p>
            <a:pPr>
              <a:buFont typeface="Wingdings" pitchFamily="2" charset="2"/>
              <a:buNone/>
            </a:pPr>
            <a:r>
              <a:rPr lang="en-US" sz="2200" b="1" dirty="0"/>
              <a:t>Main success scenario:</a:t>
            </a:r>
          </a:p>
          <a:p>
            <a:pPr>
              <a:buFont typeface="Wingdings" pitchFamily="2" charset="2"/>
              <a:buNone/>
            </a:pPr>
            <a:r>
              <a:rPr lang="en-US" sz="2200" dirty="0"/>
              <a:t>1. </a:t>
            </a:r>
            <a:r>
              <a:rPr lang="en-US" sz="2200" b="1" dirty="0"/>
              <a:t>Claimant </a:t>
            </a:r>
            <a:r>
              <a:rPr lang="en-US" sz="2200" dirty="0"/>
              <a:t>accesses Accident Reporting System</a:t>
            </a:r>
          </a:p>
          <a:p>
            <a:pPr>
              <a:buFont typeface="Wingdings" pitchFamily="2" charset="2"/>
              <a:buNone/>
            </a:pPr>
            <a:r>
              <a:rPr lang="en-US" sz="2200" dirty="0"/>
              <a:t>2. </a:t>
            </a:r>
            <a:r>
              <a:rPr lang="en-US" sz="2200" b="1" dirty="0"/>
              <a:t>Claimant </a:t>
            </a:r>
            <a:r>
              <a:rPr lang="en-US" sz="2200" dirty="0"/>
              <a:t>identifies self to system using name and policy number</a:t>
            </a:r>
          </a:p>
          <a:p>
            <a:pPr>
              <a:buFont typeface="Wingdings" pitchFamily="2" charset="2"/>
              <a:buNone/>
            </a:pPr>
            <a:r>
              <a:rPr lang="en-US" sz="2200" dirty="0"/>
              <a:t>3. </a:t>
            </a:r>
            <a:r>
              <a:rPr lang="en-US" sz="2200" b="1" dirty="0"/>
              <a:t>System </a:t>
            </a:r>
            <a:r>
              <a:rPr lang="en-US" sz="2200" dirty="0"/>
              <a:t>verifies claimant owns a valid policy.</a:t>
            </a:r>
          </a:p>
          <a:p>
            <a:pPr>
              <a:buFont typeface="Wingdings" pitchFamily="2" charset="2"/>
              <a:buNone/>
            </a:pPr>
            <a:r>
              <a:rPr lang="en-US" sz="2200" dirty="0"/>
              <a:t>4. </a:t>
            </a:r>
            <a:r>
              <a:rPr lang="en-US" sz="2200" b="1" dirty="0"/>
              <a:t>Claimant </a:t>
            </a:r>
            <a:r>
              <a:rPr lang="en-US" sz="2200" dirty="0"/>
              <a:t>submits claim with substantiating data including name of both parties, investigating officer, and citation number, if applicable</a:t>
            </a:r>
          </a:p>
          <a:p>
            <a:pPr>
              <a:buFont typeface="Wingdings" pitchFamily="2" charset="2"/>
              <a:buNone/>
            </a:pPr>
            <a:r>
              <a:rPr lang="en-US" sz="2200" dirty="0"/>
              <a:t>5. </a:t>
            </a:r>
            <a:r>
              <a:rPr lang="en-US" sz="2200" b="1" dirty="0"/>
              <a:t>System </a:t>
            </a:r>
            <a:r>
              <a:rPr lang="en-US" sz="2200" dirty="0"/>
              <a:t>logs claim and acknowledges its receipt to the claimant</a:t>
            </a:r>
          </a:p>
          <a:p>
            <a:pPr>
              <a:buFont typeface="Wingdings" pitchFamily="2" charset="2"/>
              <a:buNone/>
            </a:pPr>
            <a:r>
              <a:rPr lang="en-US" sz="2200" dirty="0"/>
              <a:t>6. </a:t>
            </a:r>
            <a:r>
              <a:rPr lang="en-US" sz="2200" b="1" dirty="0"/>
              <a:t>Requestor</a:t>
            </a:r>
            <a:r>
              <a:rPr lang="en-US" sz="2200" dirty="0"/>
              <a:t>: mark request delivered.</a:t>
            </a:r>
          </a:p>
          <a:p>
            <a:endParaRPr lang="en-US" sz="2200" dirty="0"/>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DD6643D0-444B-47D9-A98C-34EFEC753922}" type="slidenum">
              <a:rPr lang="de-DE" smtClean="0"/>
              <a:pPr>
                <a:spcAft>
                  <a:spcPts val="600"/>
                </a:spcAft>
              </a:pPr>
              <a:t>35</a:t>
            </a:fld>
            <a:endParaRPr lang="de-DE"/>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3368" name="Rectangle 78336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362" name="Rectangle 2"/>
          <p:cNvSpPr>
            <a:spLocks noGrp="1" noChangeArrowheads="1"/>
          </p:cNvSpPr>
          <p:nvPr>
            <p:ph type="title"/>
          </p:nvPr>
        </p:nvSpPr>
        <p:spPr>
          <a:xfrm>
            <a:off x="838200" y="365125"/>
            <a:ext cx="10515600" cy="1325563"/>
          </a:xfrm>
        </p:spPr>
        <p:txBody>
          <a:bodyPr>
            <a:normAutofit/>
          </a:bodyPr>
          <a:lstStyle/>
          <a:p>
            <a:r>
              <a:rPr lang="en-US" sz="5400"/>
              <a:t>4. Scenario Plus Fragments</a:t>
            </a:r>
          </a:p>
        </p:txBody>
      </p:sp>
      <p:sp>
        <p:nvSpPr>
          <p:cNvPr id="78337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363" name="Rectangle 3"/>
          <p:cNvSpPr>
            <a:spLocks noGrp="1" noChangeArrowheads="1"/>
          </p:cNvSpPr>
          <p:nvPr>
            <p:ph type="body" idx="1"/>
          </p:nvPr>
        </p:nvSpPr>
        <p:spPr>
          <a:xfrm>
            <a:off x="838200" y="1929384"/>
            <a:ext cx="10515600" cy="4251960"/>
          </a:xfrm>
        </p:spPr>
        <p:txBody>
          <a:bodyPr>
            <a:normAutofit/>
          </a:bodyPr>
          <a:lstStyle/>
          <a:p>
            <a:pPr marL="342900" indent="-342900" algn="just"/>
            <a:r>
              <a:rPr lang="en-US" sz="3000" dirty="0"/>
              <a:t>The reader must be able to easily follow the path through the specific scenario or story that they are interested in, otherwise they are likely to become frustrated or miss important information.</a:t>
            </a:r>
          </a:p>
          <a:p>
            <a:pPr marL="342900" indent="-342900" algn="just"/>
            <a:endParaRPr lang="en-US" sz="3000" dirty="0"/>
          </a:p>
          <a:p>
            <a:pPr marL="342900" indent="-342900" algn="just"/>
            <a:r>
              <a:rPr lang="en-US" sz="3000" dirty="0"/>
              <a:t>Write the success storyline as a simple scenario without any consideration to possible failures. Below it, place story fragments that show what alternative condition might have occurred.</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CE1D1771-867D-4982-A2AA-13C5DDA8B8A0}" type="slidenum">
              <a:rPr lang="de-DE"/>
              <a:pPr>
                <a:spcAft>
                  <a:spcPts val="600"/>
                </a:spcAft>
              </a:pPr>
              <a:t>36</a:t>
            </a:fld>
            <a:endParaRPr lang="de-DE"/>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4392" name="Rectangle 78439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386" name="Rectangle 2"/>
          <p:cNvSpPr>
            <a:spLocks noGrp="1" noChangeArrowheads="1"/>
          </p:cNvSpPr>
          <p:nvPr>
            <p:ph type="title"/>
          </p:nvPr>
        </p:nvSpPr>
        <p:spPr>
          <a:xfrm>
            <a:off x="838200" y="365125"/>
            <a:ext cx="10515600" cy="1325563"/>
          </a:xfrm>
        </p:spPr>
        <p:txBody>
          <a:bodyPr>
            <a:normAutofit/>
          </a:bodyPr>
          <a:lstStyle/>
          <a:p>
            <a:r>
              <a:rPr lang="en-US" sz="5400"/>
              <a:t>5. Exhaustive Alternatives</a:t>
            </a:r>
          </a:p>
        </p:txBody>
      </p:sp>
      <p:sp>
        <p:nvSpPr>
          <p:cNvPr id="78439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387" name="Rectangle 3"/>
          <p:cNvSpPr>
            <a:spLocks noGrp="1" noChangeArrowheads="1"/>
          </p:cNvSpPr>
          <p:nvPr>
            <p:ph type="body" idx="1"/>
          </p:nvPr>
        </p:nvSpPr>
        <p:spPr>
          <a:xfrm>
            <a:off x="838200" y="1929384"/>
            <a:ext cx="10515600" cy="4251960"/>
          </a:xfrm>
        </p:spPr>
        <p:txBody>
          <a:bodyPr>
            <a:normAutofit/>
          </a:bodyPr>
          <a:lstStyle/>
          <a:p>
            <a:r>
              <a:rPr lang="en-US" sz="3000" dirty="0"/>
              <a:t>A use case may have many alternatives. Missing some means the developers will misunderstand the system's behavior and the system will be deficient.</a:t>
            </a:r>
          </a:p>
          <a:p>
            <a:endParaRPr lang="en-US" sz="3000" dirty="0"/>
          </a:p>
          <a:p>
            <a:r>
              <a:rPr lang="en-US" sz="3000" dirty="0"/>
              <a:t>Capture all failure and alternatives that must be handled in the use case.</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0E2A5D7C-4CE6-4E79-8E43-A10E705BF697}" type="slidenum">
              <a:rPr lang="de-DE"/>
              <a:pPr>
                <a:spcAft>
                  <a:spcPts val="600"/>
                </a:spcAft>
              </a:pPr>
              <a:t>37</a:t>
            </a:fld>
            <a:endParaRPr lang="de-DE"/>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0"/>
          </p:nvPr>
        </p:nvSpPr>
        <p:spPr/>
        <p:txBody>
          <a:bodyPr/>
          <a:lstStyle/>
          <a:p>
            <a:fld id="{7182DA12-BE9D-467E-8D93-6B9141BD51E6}" type="slidenum">
              <a:rPr lang="de-DE"/>
              <a:pPr/>
              <a:t>38</a:t>
            </a:fld>
            <a:endParaRPr lang="de-DE"/>
          </a:p>
        </p:txBody>
      </p:sp>
      <p:sp>
        <p:nvSpPr>
          <p:cNvPr id="794626" name="Rectangle 2"/>
          <p:cNvSpPr>
            <a:spLocks noGrp="1" noChangeArrowheads="1"/>
          </p:cNvSpPr>
          <p:nvPr>
            <p:ph type="title"/>
          </p:nvPr>
        </p:nvSpPr>
        <p:spPr/>
        <p:txBody>
          <a:bodyPr/>
          <a:lstStyle/>
          <a:p>
            <a:r>
              <a:rPr lang="en-US" sz="3200"/>
              <a:t>A comprehensive use case</a:t>
            </a:r>
          </a:p>
        </p:txBody>
      </p:sp>
      <p:graphicFrame>
        <p:nvGraphicFramePr>
          <p:cNvPr id="794649" name="Group 25"/>
          <p:cNvGraphicFramePr>
            <a:graphicFrameLocks noGrp="1"/>
          </p:cNvGraphicFramePr>
          <p:nvPr>
            <p:ph idx="1"/>
            <p:extLst>
              <p:ext uri="{D42A27DB-BD31-4B8C-83A1-F6EECF244321}">
                <p14:modId xmlns:p14="http://schemas.microsoft.com/office/powerpoint/2010/main" val="1149026293"/>
              </p:ext>
            </p:extLst>
          </p:nvPr>
        </p:nvGraphicFramePr>
        <p:xfrm>
          <a:off x="659567" y="1714500"/>
          <a:ext cx="10822900" cy="4629912"/>
        </p:xfrm>
        <a:graphic>
          <a:graphicData uri="http://schemas.openxmlformats.org/drawingml/2006/table">
            <a:tbl>
              <a:tblPr/>
              <a:tblGrid>
                <a:gridCol w="5397059">
                  <a:extLst>
                    <a:ext uri="{9D8B030D-6E8A-4147-A177-3AD203B41FA5}">
                      <a16:colId xmlns:a16="http://schemas.microsoft.com/office/drawing/2014/main" val="20000"/>
                    </a:ext>
                  </a:extLst>
                </a:gridCol>
                <a:gridCol w="5425841">
                  <a:extLst>
                    <a:ext uri="{9D8B030D-6E8A-4147-A177-3AD203B41FA5}">
                      <a16:colId xmlns:a16="http://schemas.microsoft.com/office/drawing/2014/main" val="20001"/>
                    </a:ext>
                  </a:extLst>
                </a:gridCol>
              </a:tblGrid>
              <a:tr h="4356100">
                <a:tc>
                  <a:txBody>
                    <a:bodyPr/>
                    <a:lstStyle/>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1" i="0" u="none" strike="noStrike" cap="none" normalizeH="0" baseline="0" dirty="0">
                          <a:ln>
                            <a:noFill/>
                          </a:ln>
                          <a:solidFill>
                            <a:schemeClr val="tx1"/>
                          </a:solidFill>
                          <a:effectLst/>
                          <a:latin typeface="Arial Narrow" pitchFamily="34" charset="0"/>
                        </a:rPr>
                        <a:t>Use Case: </a:t>
                      </a:r>
                      <a:r>
                        <a:rPr kumimoji="0" lang="en-US" sz="1400" b="1" i="1" u="none" strike="noStrike" cap="none" normalizeH="0" baseline="0" dirty="0">
                          <a:ln>
                            <a:noFill/>
                          </a:ln>
                          <a:solidFill>
                            <a:schemeClr val="tx1"/>
                          </a:solidFill>
                          <a:effectLst/>
                          <a:latin typeface="Arial Narrow" pitchFamily="34" charset="0"/>
                        </a:rPr>
                        <a:t>Access Email</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1" i="0" u="none" strike="noStrike" cap="none" normalizeH="0" baseline="0" dirty="0">
                          <a:ln>
                            <a:noFill/>
                          </a:ln>
                          <a:solidFill>
                            <a:schemeClr val="tx1"/>
                          </a:solidFill>
                          <a:effectLst/>
                          <a:latin typeface="Arial Narrow" pitchFamily="34" charset="0"/>
                        </a:rPr>
                        <a:t>Main success scenario</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1. User initiates use case by logging on to the system and requesting email.</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2. Server displays user’s email screen.</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3. User and server repeat the following sequence indefinitely.</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4. User selects email.</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5. Server display email, and marks it read.</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6. User selects “quit” option.</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7. Server updates user’s email account information and logs off user.</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endParaRPr kumimoji="0" lang="en-US" sz="1400" b="0" i="0" u="none" strike="noStrike" cap="none" normalizeH="0" baseline="0" dirty="0">
                        <a:ln>
                          <a:noFill/>
                        </a:ln>
                        <a:solidFill>
                          <a:schemeClr val="tx1"/>
                        </a:solidFill>
                        <a:effectLst/>
                        <a:latin typeface="Arial Narrow" pitchFamily="34" charset="0"/>
                      </a:endParaRPr>
                    </a:p>
                  </a:txBody>
                  <a:tcPr marL="0" marR="0" marT="0" marB="0"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1" i="0" u="none" strike="noStrike" cap="none" normalizeH="0" baseline="0" dirty="0">
                          <a:ln>
                            <a:noFill/>
                          </a:ln>
                          <a:solidFill>
                            <a:schemeClr val="tx1"/>
                          </a:solidFill>
                          <a:effectLst/>
                          <a:latin typeface="Arial Narrow" pitchFamily="34" charset="0"/>
                        </a:rPr>
                        <a:t>Alternate Courses</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sng" strike="noStrike" cap="none" normalizeH="0" baseline="0" dirty="0">
                          <a:ln>
                            <a:noFill/>
                          </a:ln>
                          <a:solidFill>
                            <a:schemeClr val="tx1"/>
                          </a:solidFill>
                          <a:effectLst/>
                          <a:latin typeface="Arial Narrow" pitchFamily="34" charset="0"/>
                        </a:rPr>
                        <a:t>User saves email</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4. User selects “Save Email” option.</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5. Server marks email as unread.</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sng" strike="noStrike" cap="none" normalizeH="0" baseline="0" dirty="0">
                          <a:ln>
                            <a:noFill/>
                          </a:ln>
                          <a:solidFill>
                            <a:schemeClr val="tx1"/>
                          </a:solidFill>
                          <a:effectLst/>
                          <a:latin typeface="Arial Narrow" pitchFamily="34" charset="0"/>
                        </a:rPr>
                        <a:t>User replies to email</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4. User selects “reply” option.</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5a. Server prompts user for a reply.</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5b. User enters reply and instructs server to send email.</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5c. Server sends email to address of message’s originator.</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sng" strike="noStrike" cap="none" normalizeH="0" baseline="0" dirty="0">
                          <a:ln>
                            <a:noFill/>
                          </a:ln>
                          <a:solidFill>
                            <a:schemeClr val="tx1"/>
                          </a:solidFill>
                          <a:effectLst/>
                          <a:latin typeface="Arial Narrow" pitchFamily="34" charset="0"/>
                        </a:rPr>
                        <a:t>User forwards email to another user</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4. User selects “forward Email” option.</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5a. Server requests address.</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5b. User supplies information and instructs server to send email.</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5c. Server forwards email to specified address.</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1" i="0" u="none" strike="noStrike" cap="none" normalizeH="0" baseline="0" dirty="0">
                          <a:ln>
                            <a:noFill/>
                          </a:ln>
                          <a:solidFill>
                            <a:schemeClr val="tx1"/>
                          </a:solidFill>
                          <a:effectLst/>
                          <a:latin typeface="Arial Narrow" pitchFamily="34" charset="0"/>
                        </a:rPr>
                        <a:t>Error Courses</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sng" strike="noStrike" cap="none" normalizeH="0" baseline="0" dirty="0">
                          <a:ln>
                            <a:noFill/>
                          </a:ln>
                          <a:solidFill>
                            <a:schemeClr val="tx1"/>
                          </a:solidFill>
                          <a:effectLst/>
                          <a:latin typeface="Arial Narrow" pitchFamily="34" charset="0"/>
                        </a:rPr>
                        <a:t>Invalid Login</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1. User supplies incorrect login id or password.</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r>
                        <a:rPr kumimoji="0" lang="en-US" sz="1400" b="0" i="0" u="none" strike="noStrike" cap="none" normalizeH="0" baseline="0" dirty="0">
                          <a:ln>
                            <a:noFill/>
                          </a:ln>
                          <a:solidFill>
                            <a:schemeClr val="tx1"/>
                          </a:solidFill>
                          <a:effectLst/>
                          <a:latin typeface="Arial Narrow" pitchFamily="34" charset="0"/>
                        </a:rPr>
                        <a:t>2. Server displays error message and initiates a new login sequence.</a:t>
                      </a:r>
                    </a:p>
                    <a:p>
                      <a:pPr marL="0" marR="0" lvl="0" indent="0" algn="l" defTabSz="914400" rtl="0" eaLnBrk="0" fontAlgn="base" latinLnBrk="0" hangingPunct="0">
                        <a:lnSpc>
                          <a:spcPct val="100000"/>
                        </a:lnSpc>
                        <a:spcBef>
                          <a:spcPct val="15000"/>
                        </a:spcBef>
                        <a:spcAft>
                          <a:spcPct val="0"/>
                        </a:spcAft>
                        <a:buClrTx/>
                        <a:buSzPct val="70000"/>
                        <a:buFont typeface="Wingdings" pitchFamily="2" charset="2"/>
                        <a:buNone/>
                        <a:tabLst/>
                      </a:pPr>
                      <a:endParaRPr kumimoji="0" lang="en-US" sz="1400" b="0" i="0" u="none" strike="noStrike" cap="none" normalizeH="0" baseline="0" dirty="0">
                        <a:ln>
                          <a:noFill/>
                        </a:ln>
                        <a:solidFill>
                          <a:schemeClr val="tx1"/>
                        </a:solidFill>
                        <a:effectLst/>
                        <a:latin typeface="Arial Narrow" pitchFamily="34" charset="0"/>
                      </a:endParaRPr>
                    </a:p>
                  </a:txBody>
                  <a:tcPr marL="0" marR="0" marT="0" marB="0"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trips dir="rd"/>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7464" name="Rectangle 78746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458" name="Rectangle 2"/>
          <p:cNvSpPr>
            <a:spLocks noGrp="1" noChangeArrowheads="1"/>
          </p:cNvSpPr>
          <p:nvPr>
            <p:ph type="title"/>
          </p:nvPr>
        </p:nvSpPr>
        <p:spPr>
          <a:xfrm>
            <a:off x="838200" y="365125"/>
            <a:ext cx="10515600" cy="1325563"/>
          </a:xfrm>
        </p:spPr>
        <p:txBody>
          <a:bodyPr>
            <a:normAutofit/>
          </a:bodyPr>
          <a:lstStyle/>
          <a:p>
            <a:r>
              <a:rPr lang="en-US" sz="5400"/>
              <a:t>6. Common Sub Behavior</a:t>
            </a:r>
          </a:p>
        </p:txBody>
      </p:sp>
      <p:sp>
        <p:nvSpPr>
          <p:cNvPr id="78746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459" name="Rectangle 3"/>
          <p:cNvSpPr>
            <a:spLocks noGrp="1" noChangeArrowheads="1"/>
          </p:cNvSpPr>
          <p:nvPr>
            <p:ph type="body" idx="1"/>
          </p:nvPr>
        </p:nvSpPr>
        <p:spPr>
          <a:xfrm>
            <a:off x="838200" y="1929384"/>
            <a:ext cx="10515600" cy="4251960"/>
          </a:xfrm>
        </p:spPr>
        <p:txBody>
          <a:bodyPr>
            <a:normAutofit/>
          </a:bodyPr>
          <a:lstStyle/>
          <a:p>
            <a:r>
              <a:rPr lang="en-US" sz="3000" dirty="0"/>
              <a:t>Writing the same steps for different use cases is wasteful and makes it more difficult to see common sub-processes within a use case model.</a:t>
            </a:r>
          </a:p>
          <a:p>
            <a:endParaRPr lang="en-US" sz="3000" dirty="0"/>
          </a:p>
          <a:p>
            <a:r>
              <a:rPr lang="en-US" sz="3000" dirty="0"/>
              <a:t>Express shared courses of actions with &lt;&lt;included&gt;&gt; use cases.</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0C5A47E4-B96F-4261-A23E-B21A6F34C8D1}" type="slidenum">
              <a:rPr lang="de-DE"/>
              <a:pPr>
                <a:spcAft>
                  <a:spcPts val="600"/>
                </a:spcAft>
              </a:pPr>
              <a:t>39</a:t>
            </a:fld>
            <a:endParaRPr lang="de-D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EA01E-1DAD-7EBA-3B92-751ABA0E2A1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a:solidFill>
                  <a:srgbClr val="FFFFFF"/>
                </a:solidFill>
                <a:latin typeface="+mj-lt"/>
                <a:ea typeface="+mj-ea"/>
                <a:cs typeface="+mj-cs"/>
              </a:rPr>
              <a:t>Use Case Example: Withdraw from ATM</a:t>
            </a:r>
          </a:p>
        </p:txBody>
      </p:sp>
      <p:sp>
        <p:nvSpPr>
          <p:cNvPr id="5" name="TextBox 4">
            <a:extLst>
              <a:ext uri="{FF2B5EF4-FFF2-40B4-BE49-F238E27FC236}">
                <a16:creationId xmlns:a16="http://schemas.microsoft.com/office/drawing/2014/main" id="{A5277166-18C9-7409-159C-9F74BBA68E2F}"/>
              </a:ext>
            </a:extLst>
          </p:cNvPr>
          <p:cNvSpPr txBox="1"/>
          <p:nvPr/>
        </p:nvSpPr>
        <p:spPr>
          <a:xfrm>
            <a:off x="329784" y="1622746"/>
            <a:ext cx="11542425" cy="5122828"/>
          </a:xfrm>
          <a:prstGeom prst="rect">
            <a:avLst/>
          </a:prstGeom>
        </p:spPr>
        <p:txBody>
          <a:bodyPr vert="horz" lIns="91440" tIns="45720" rIns="91440" bIns="45720" rtlCol="0" anchor="ctr">
            <a:normAutofit/>
          </a:bodyPr>
          <a:lstStyle/>
          <a:p>
            <a:pPr algn="ctr">
              <a:lnSpc>
                <a:spcPct val="90000"/>
              </a:lnSpc>
              <a:spcAft>
                <a:spcPts val="600"/>
              </a:spcAft>
            </a:pPr>
            <a:r>
              <a:rPr lang="en-US" sz="3200" b="1" i="0" dirty="0">
                <a:solidFill>
                  <a:schemeClr val="accent2"/>
                </a:solidFill>
                <a:effectLst/>
              </a:rPr>
              <a:t>Scenario 1 (Main Success Scenario): Standard Withdrawal</a:t>
            </a:r>
            <a:endParaRPr lang="en-US" sz="3200" b="0" i="0" dirty="0">
              <a:solidFill>
                <a:schemeClr val="accent2"/>
              </a:solidFill>
              <a:effectLst/>
            </a:endParaRPr>
          </a:p>
          <a:p>
            <a:pPr marL="228600" indent="-457200">
              <a:lnSpc>
                <a:spcPct val="90000"/>
              </a:lnSpc>
              <a:spcAft>
                <a:spcPts val="600"/>
              </a:spcAft>
              <a:buFont typeface="+mj-lt"/>
              <a:buAutoNum type="arabicPeriod"/>
            </a:pPr>
            <a:r>
              <a:rPr lang="en-US" sz="2400" b="0" i="0" dirty="0">
                <a:effectLst/>
              </a:rPr>
              <a:t>User inserts their ATM card into the machine.</a:t>
            </a:r>
          </a:p>
          <a:p>
            <a:pPr marL="228600" indent="-457200">
              <a:lnSpc>
                <a:spcPct val="90000"/>
              </a:lnSpc>
              <a:spcAft>
                <a:spcPts val="600"/>
              </a:spcAft>
              <a:buFont typeface="+mj-lt"/>
              <a:buAutoNum type="arabicPeriod"/>
            </a:pPr>
            <a:r>
              <a:rPr lang="en-US" sz="2400" b="0" i="0" dirty="0">
                <a:effectLst/>
              </a:rPr>
              <a:t>ATM prompts the user to enter their PIN.</a:t>
            </a:r>
          </a:p>
          <a:p>
            <a:pPr marL="228600" indent="-457200">
              <a:lnSpc>
                <a:spcPct val="90000"/>
              </a:lnSpc>
              <a:spcAft>
                <a:spcPts val="600"/>
              </a:spcAft>
              <a:buFont typeface="+mj-lt"/>
              <a:buAutoNum type="arabicPeriod"/>
            </a:pPr>
            <a:r>
              <a:rPr lang="en-US" sz="2400" b="0" i="0" dirty="0">
                <a:effectLst/>
              </a:rPr>
              <a:t>User enters the correct PIN.</a:t>
            </a:r>
          </a:p>
          <a:p>
            <a:pPr marL="228600" indent="-457200">
              <a:lnSpc>
                <a:spcPct val="90000"/>
              </a:lnSpc>
              <a:spcAft>
                <a:spcPts val="600"/>
              </a:spcAft>
              <a:buFont typeface="+mj-lt"/>
              <a:buAutoNum type="arabicPeriod"/>
            </a:pPr>
            <a:r>
              <a:rPr lang="en-US" sz="2400" b="0" i="0" dirty="0">
                <a:effectLst/>
              </a:rPr>
              <a:t>ATM displays the main menu, and the user selects "Withdrawal" option.</a:t>
            </a:r>
          </a:p>
          <a:p>
            <a:pPr marL="228600" indent="-457200">
              <a:lnSpc>
                <a:spcPct val="90000"/>
              </a:lnSpc>
              <a:spcAft>
                <a:spcPts val="600"/>
              </a:spcAft>
              <a:buFont typeface="+mj-lt"/>
              <a:buAutoNum type="arabicPeriod"/>
            </a:pPr>
            <a:r>
              <a:rPr lang="en-US" sz="2400" b="0" i="0" dirty="0">
                <a:effectLst/>
              </a:rPr>
              <a:t>User specifies the amount to withdraw.</a:t>
            </a:r>
          </a:p>
          <a:p>
            <a:pPr marL="228600" indent="-457200">
              <a:lnSpc>
                <a:spcPct val="90000"/>
              </a:lnSpc>
              <a:spcAft>
                <a:spcPts val="600"/>
              </a:spcAft>
              <a:buFont typeface="+mj-lt"/>
              <a:buAutoNum type="arabicPeriod"/>
            </a:pPr>
            <a:r>
              <a:rPr lang="en-US" sz="2400" b="0" i="0" dirty="0">
                <a:effectLst/>
              </a:rPr>
              <a:t>ATM checks the account balance and ensures sufficient funds are available.</a:t>
            </a:r>
          </a:p>
          <a:p>
            <a:pPr marL="228600" indent="-457200">
              <a:lnSpc>
                <a:spcPct val="90000"/>
              </a:lnSpc>
              <a:spcAft>
                <a:spcPts val="600"/>
              </a:spcAft>
              <a:buFont typeface="+mj-lt"/>
              <a:buAutoNum type="arabicPeriod"/>
            </a:pPr>
            <a:r>
              <a:rPr lang="en-US" sz="2400" b="0" i="0" dirty="0">
                <a:effectLst/>
              </a:rPr>
              <a:t>If funds are available, ATM dispenses the requested amount in cash.</a:t>
            </a:r>
          </a:p>
          <a:p>
            <a:pPr marL="228600" indent="-457200">
              <a:lnSpc>
                <a:spcPct val="90000"/>
              </a:lnSpc>
              <a:spcAft>
                <a:spcPts val="600"/>
              </a:spcAft>
              <a:buFont typeface="+mj-lt"/>
              <a:buAutoNum type="arabicPeriod"/>
            </a:pPr>
            <a:r>
              <a:rPr lang="en-US" sz="2400" b="0" i="0" dirty="0">
                <a:effectLst/>
              </a:rPr>
              <a:t>ATM updates the account balance and prints a receipt.</a:t>
            </a:r>
          </a:p>
          <a:p>
            <a:pPr marL="228600" indent="-457200">
              <a:lnSpc>
                <a:spcPct val="90000"/>
              </a:lnSpc>
              <a:spcAft>
                <a:spcPts val="600"/>
              </a:spcAft>
              <a:buFont typeface="+mj-lt"/>
              <a:buAutoNum type="arabicPeriod"/>
            </a:pPr>
            <a:r>
              <a:rPr lang="en-US" sz="2400" b="0" i="0" dirty="0">
                <a:effectLst/>
              </a:rPr>
              <a:t>User retrieves the cash and the receipt.</a:t>
            </a:r>
          </a:p>
        </p:txBody>
      </p:sp>
    </p:spTree>
    <p:extLst>
      <p:ext uri="{BB962C8B-B14F-4D97-AF65-F5344CB8AC3E}">
        <p14:creationId xmlns:p14="http://schemas.microsoft.com/office/powerpoint/2010/main" val="2752498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69025-274E-140D-60EF-DC6A7C8D7BB7}"/>
              </a:ext>
            </a:extLst>
          </p:cNvPr>
          <p:cNvSpPr>
            <a:spLocks noGrp="1"/>
          </p:cNvSpPr>
          <p:nvPr>
            <p:ph type="title"/>
          </p:nvPr>
        </p:nvSpPr>
        <p:spPr>
          <a:xfrm>
            <a:off x="838200" y="365125"/>
            <a:ext cx="10515600" cy="1325563"/>
          </a:xfrm>
        </p:spPr>
        <p:txBody>
          <a:bodyPr>
            <a:normAutofit/>
          </a:bodyPr>
          <a:lstStyle/>
          <a:p>
            <a:r>
              <a:rPr lang="en-US" sz="5400" dirty="0"/>
              <a:t>Common Sub Behavior (Example)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6D8477-F0D7-E1FA-1DF6-D8D8811FD36E}"/>
              </a:ext>
            </a:extLst>
          </p:cNvPr>
          <p:cNvSpPr>
            <a:spLocks noGrp="1"/>
          </p:cNvSpPr>
          <p:nvPr>
            <p:ph idx="1"/>
          </p:nvPr>
        </p:nvSpPr>
        <p:spPr>
          <a:xfrm>
            <a:off x="838200" y="1929384"/>
            <a:ext cx="10515600" cy="4623950"/>
          </a:xfrm>
        </p:spPr>
        <p:txBody>
          <a:bodyPr>
            <a:normAutofit/>
          </a:bodyPr>
          <a:lstStyle/>
          <a:p>
            <a:pPr marL="0" indent="0">
              <a:buNone/>
            </a:pPr>
            <a:r>
              <a:rPr lang="en-US" sz="2200" b="1" i="0" dirty="0">
                <a:solidFill>
                  <a:schemeClr val="accent5">
                    <a:lumMod val="75000"/>
                  </a:schemeClr>
                </a:solidFill>
                <a:effectLst/>
                <a:latin typeface="Lato Extended"/>
              </a:rPr>
              <a:t>Use Case 1: Book a Flight</a:t>
            </a:r>
          </a:p>
          <a:p>
            <a:pPr marL="0" indent="0">
              <a:buNone/>
            </a:pPr>
            <a:endParaRPr lang="en-US" sz="2200" b="1" u="sng" dirty="0">
              <a:solidFill>
                <a:schemeClr val="accent2"/>
              </a:solidFill>
              <a:latin typeface="Lato Extended"/>
            </a:endParaRPr>
          </a:p>
          <a:p>
            <a:pPr marL="0" indent="0">
              <a:buNone/>
            </a:pPr>
            <a:r>
              <a:rPr lang="en-US" sz="2200" b="1" i="0" dirty="0">
                <a:effectLst/>
                <a:latin typeface="Lato Extended"/>
              </a:rPr>
              <a:t>Description:</a:t>
            </a:r>
            <a:endParaRPr lang="en-US" sz="2200" b="1" dirty="0">
              <a:latin typeface="Lato Extended"/>
            </a:endParaRPr>
          </a:p>
          <a:p>
            <a:pPr marL="0" indent="0">
              <a:buNone/>
            </a:pPr>
            <a:endParaRPr lang="en-US" sz="2200" b="0" i="0" dirty="0">
              <a:effectLst/>
              <a:latin typeface="Lato Extended"/>
            </a:endParaRPr>
          </a:p>
          <a:p>
            <a:pPr lvl="1">
              <a:buFont typeface="+mj-lt"/>
              <a:buAutoNum type="arabicPeriod"/>
            </a:pPr>
            <a:r>
              <a:rPr lang="en-US" b="0" i="0" dirty="0">
                <a:effectLst/>
                <a:latin typeface="Lato Extended"/>
              </a:rPr>
              <a:t>User selects "Book a Flight" option.</a:t>
            </a:r>
          </a:p>
          <a:p>
            <a:pPr lvl="1">
              <a:buFont typeface="+mj-lt"/>
              <a:buAutoNum type="arabicPeriod"/>
            </a:pPr>
            <a:r>
              <a:rPr lang="en-US" b="0" i="0" dirty="0">
                <a:effectLst/>
                <a:latin typeface="Lato Extended"/>
              </a:rPr>
              <a:t>User provides travel details including departure and destination airports, travel dates, and passenger information.</a:t>
            </a:r>
          </a:p>
          <a:p>
            <a:pPr lvl="1">
              <a:buFont typeface="+mj-lt"/>
              <a:buAutoNum type="arabicPeriod"/>
            </a:pPr>
            <a:r>
              <a:rPr lang="en-US" b="0" i="0" dirty="0">
                <a:effectLst/>
                <a:latin typeface="Lato Extended"/>
              </a:rPr>
              <a:t>System checks for available flights based on user input.</a:t>
            </a:r>
          </a:p>
          <a:p>
            <a:pPr lvl="1">
              <a:buFont typeface="+mj-lt"/>
              <a:buAutoNum type="arabicPeriod"/>
            </a:pPr>
            <a:r>
              <a:rPr lang="en-US" b="0" i="0" dirty="0">
                <a:effectLst/>
                <a:latin typeface="Lato Extended"/>
              </a:rPr>
              <a:t>User selects a preferred flight option.</a:t>
            </a:r>
          </a:p>
          <a:p>
            <a:pPr lvl="1">
              <a:buFont typeface="+mj-lt"/>
              <a:buAutoNum type="arabicPeriod"/>
            </a:pPr>
            <a:r>
              <a:rPr lang="en-US" b="0" i="0" dirty="0">
                <a:effectLst/>
                <a:latin typeface="Lato Extended"/>
              </a:rPr>
              <a:t>System prompts the user for payment information.</a:t>
            </a:r>
          </a:p>
          <a:p>
            <a:pPr lvl="1">
              <a:buFont typeface="+mj-lt"/>
              <a:buAutoNum type="arabicPeriod"/>
            </a:pPr>
            <a:r>
              <a:rPr lang="en-US" b="1" i="0" dirty="0">
                <a:solidFill>
                  <a:schemeClr val="accent6">
                    <a:lumMod val="75000"/>
                  </a:schemeClr>
                </a:solidFill>
                <a:effectLst/>
                <a:latin typeface="Lato Extended"/>
              </a:rPr>
              <a:t>Call </a:t>
            </a:r>
            <a:r>
              <a:rPr lang="en-US" b="1" i="1" dirty="0">
                <a:solidFill>
                  <a:schemeClr val="accent6">
                    <a:lumMod val="75000"/>
                  </a:schemeClr>
                </a:solidFill>
                <a:effectLst/>
                <a:latin typeface="Lato Extended"/>
              </a:rPr>
              <a:t>Collect Payment Information</a:t>
            </a:r>
            <a:endParaRPr lang="en-US" b="1" i="0" dirty="0">
              <a:solidFill>
                <a:schemeClr val="accent6">
                  <a:lumMod val="75000"/>
                </a:schemeClr>
              </a:solidFill>
              <a:effectLst/>
              <a:latin typeface="Lato Extended"/>
            </a:endParaRPr>
          </a:p>
          <a:p>
            <a:endParaRPr lang="en-US" sz="2200" dirty="0"/>
          </a:p>
        </p:txBody>
      </p:sp>
    </p:spTree>
    <p:extLst>
      <p:ext uri="{BB962C8B-B14F-4D97-AF65-F5344CB8AC3E}">
        <p14:creationId xmlns:p14="http://schemas.microsoft.com/office/powerpoint/2010/main" val="3215828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16B22-FFB2-67B8-833A-01E25540073A}"/>
              </a:ext>
            </a:extLst>
          </p:cNvPr>
          <p:cNvSpPr>
            <a:spLocks noGrp="1"/>
          </p:cNvSpPr>
          <p:nvPr>
            <p:ph type="title"/>
          </p:nvPr>
        </p:nvSpPr>
        <p:spPr>
          <a:xfrm>
            <a:off x="838200" y="365125"/>
            <a:ext cx="10515600" cy="1325563"/>
          </a:xfrm>
        </p:spPr>
        <p:txBody>
          <a:bodyPr>
            <a:normAutofit/>
          </a:bodyPr>
          <a:lstStyle/>
          <a:p>
            <a:r>
              <a:rPr lang="en-US" sz="5400" dirty="0"/>
              <a:t>Common Sub Behavior (Example)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3E86DC-4395-B0D4-2F42-E43B23FBA6A2}"/>
              </a:ext>
            </a:extLst>
          </p:cNvPr>
          <p:cNvSpPr>
            <a:spLocks noGrp="1"/>
          </p:cNvSpPr>
          <p:nvPr>
            <p:ph idx="1"/>
          </p:nvPr>
        </p:nvSpPr>
        <p:spPr>
          <a:xfrm>
            <a:off x="838200" y="1929384"/>
            <a:ext cx="10515600" cy="4251960"/>
          </a:xfrm>
        </p:spPr>
        <p:txBody>
          <a:bodyPr>
            <a:normAutofit/>
          </a:bodyPr>
          <a:lstStyle/>
          <a:p>
            <a:pPr marL="0" indent="0">
              <a:buNone/>
            </a:pPr>
            <a:r>
              <a:rPr lang="en-US" sz="2200" b="1" i="0" dirty="0">
                <a:solidFill>
                  <a:schemeClr val="accent5">
                    <a:lumMod val="75000"/>
                  </a:schemeClr>
                </a:solidFill>
                <a:effectLst/>
                <a:latin typeface="Lato Extended"/>
              </a:rPr>
              <a:t>Use Case 2: Book a Cruise</a:t>
            </a:r>
          </a:p>
          <a:p>
            <a:pPr marL="0" indent="0">
              <a:buNone/>
            </a:pPr>
            <a:endParaRPr lang="en-US" sz="1700" b="0" i="0" dirty="0">
              <a:effectLst/>
              <a:latin typeface="Lato Extended"/>
            </a:endParaRPr>
          </a:p>
          <a:p>
            <a:pPr marL="0" indent="0">
              <a:buNone/>
            </a:pPr>
            <a:r>
              <a:rPr lang="en-US" sz="1700" b="1" i="0" dirty="0">
                <a:effectLst/>
                <a:latin typeface="Lato Extended"/>
              </a:rPr>
              <a:t>Description:</a:t>
            </a:r>
          </a:p>
          <a:p>
            <a:pPr marL="0" indent="0">
              <a:buNone/>
            </a:pPr>
            <a:endParaRPr lang="en-US" sz="1700" b="0" i="0" dirty="0">
              <a:effectLst/>
              <a:latin typeface="Lato Extended"/>
            </a:endParaRPr>
          </a:p>
          <a:p>
            <a:pPr lvl="1">
              <a:buFont typeface="+mj-lt"/>
              <a:buAutoNum type="arabicPeriod"/>
            </a:pPr>
            <a:r>
              <a:rPr lang="en-US" b="0" i="0" dirty="0">
                <a:effectLst/>
                <a:latin typeface="Lato Extended"/>
              </a:rPr>
              <a:t>User selects "Book a Cruise" option.</a:t>
            </a:r>
          </a:p>
          <a:p>
            <a:pPr lvl="1">
              <a:buFont typeface="+mj-lt"/>
              <a:buAutoNum type="arabicPeriod"/>
            </a:pPr>
            <a:r>
              <a:rPr lang="en-US" b="0" i="0" dirty="0">
                <a:effectLst/>
                <a:latin typeface="Lato Extended"/>
              </a:rPr>
              <a:t>User provides cruise details such as destination, departure date, cabin preferences, and passenger information.</a:t>
            </a:r>
          </a:p>
          <a:p>
            <a:pPr lvl="1">
              <a:buFont typeface="+mj-lt"/>
              <a:buAutoNum type="arabicPeriod"/>
            </a:pPr>
            <a:r>
              <a:rPr lang="en-US" b="0" i="0" dirty="0">
                <a:effectLst/>
                <a:latin typeface="Lato Extended"/>
              </a:rPr>
              <a:t>System displays available cruise options.</a:t>
            </a:r>
          </a:p>
          <a:p>
            <a:pPr lvl="1">
              <a:buFont typeface="+mj-lt"/>
              <a:buAutoNum type="arabicPeriod"/>
            </a:pPr>
            <a:r>
              <a:rPr lang="en-US" b="0" i="0" dirty="0">
                <a:effectLst/>
                <a:latin typeface="Lato Extended"/>
              </a:rPr>
              <a:t>User selects a preferred cruise package.</a:t>
            </a:r>
          </a:p>
          <a:p>
            <a:pPr lvl="1">
              <a:buFont typeface="+mj-lt"/>
              <a:buAutoNum type="arabicPeriod"/>
            </a:pPr>
            <a:r>
              <a:rPr lang="en-US" b="0" i="0" dirty="0">
                <a:effectLst/>
                <a:latin typeface="Lato Extended"/>
              </a:rPr>
              <a:t>System prompts the user for payment information.</a:t>
            </a:r>
          </a:p>
          <a:p>
            <a:pPr lvl="1">
              <a:buFont typeface="+mj-lt"/>
              <a:buAutoNum type="arabicPeriod"/>
            </a:pPr>
            <a:r>
              <a:rPr lang="en-US" b="1" i="0" dirty="0">
                <a:solidFill>
                  <a:schemeClr val="accent6">
                    <a:lumMod val="75000"/>
                  </a:schemeClr>
                </a:solidFill>
                <a:effectLst/>
                <a:latin typeface="Lato Extended"/>
              </a:rPr>
              <a:t>Call </a:t>
            </a:r>
            <a:r>
              <a:rPr lang="en-US" b="1" i="1" dirty="0">
                <a:solidFill>
                  <a:schemeClr val="accent6">
                    <a:lumMod val="75000"/>
                  </a:schemeClr>
                </a:solidFill>
                <a:effectLst/>
                <a:latin typeface="Lato Extended"/>
              </a:rPr>
              <a:t>Collect Payment Information</a:t>
            </a:r>
            <a:endParaRPr lang="en-US" b="1" i="0" dirty="0">
              <a:solidFill>
                <a:schemeClr val="accent6">
                  <a:lumMod val="75000"/>
                </a:schemeClr>
              </a:solidFill>
              <a:effectLst/>
              <a:latin typeface="Lato Extended"/>
            </a:endParaRPr>
          </a:p>
          <a:p>
            <a:endParaRPr lang="en-US" sz="1700" dirty="0"/>
          </a:p>
        </p:txBody>
      </p:sp>
    </p:spTree>
    <p:extLst>
      <p:ext uri="{BB962C8B-B14F-4D97-AF65-F5344CB8AC3E}">
        <p14:creationId xmlns:p14="http://schemas.microsoft.com/office/powerpoint/2010/main" val="2220586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FD944-4AE0-3394-6371-71867C4094C6}"/>
              </a:ext>
            </a:extLst>
          </p:cNvPr>
          <p:cNvSpPr>
            <a:spLocks noGrp="1"/>
          </p:cNvSpPr>
          <p:nvPr>
            <p:ph type="title"/>
          </p:nvPr>
        </p:nvSpPr>
        <p:spPr>
          <a:xfrm>
            <a:off x="838200" y="365125"/>
            <a:ext cx="10515600" cy="1325563"/>
          </a:xfrm>
        </p:spPr>
        <p:txBody>
          <a:bodyPr>
            <a:normAutofit/>
          </a:bodyPr>
          <a:lstStyle/>
          <a:p>
            <a:r>
              <a:rPr lang="en-US" sz="5400" dirty="0"/>
              <a:t>Common Sub Behavior (Example)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BCB490-37B7-1719-D8CB-B4574A84BA40}"/>
              </a:ext>
            </a:extLst>
          </p:cNvPr>
          <p:cNvSpPr>
            <a:spLocks noGrp="1"/>
          </p:cNvSpPr>
          <p:nvPr>
            <p:ph idx="1"/>
          </p:nvPr>
        </p:nvSpPr>
        <p:spPr>
          <a:xfrm>
            <a:off x="838200" y="1929384"/>
            <a:ext cx="10515600" cy="4251960"/>
          </a:xfrm>
        </p:spPr>
        <p:txBody>
          <a:bodyPr>
            <a:normAutofit/>
          </a:bodyPr>
          <a:lstStyle/>
          <a:p>
            <a:pPr marL="0" indent="0">
              <a:buNone/>
            </a:pPr>
            <a:r>
              <a:rPr lang="en-US" sz="2400" b="1" i="0" dirty="0">
                <a:solidFill>
                  <a:schemeClr val="accent6">
                    <a:lumMod val="75000"/>
                  </a:schemeClr>
                </a:solidFill>
                <a:effectLst/>
                <a:latin typeface="Lato Extended"/>
              </a:rPr>
              <a:t>Use Case 3: Collect Payment Information</a:t>
            </a:r>
          </a:p>
          <a:p>
            <a:pPr marL="0" indent="0">
              <a:buNone/>
            </a:pPr>
            <a:endParaRPr lang="en-US" sz="2200" b="1" dirty="0">
              <a:latin typeface="Lato Extended"/>
            </a:endParaRPr>
          </a:p>
          <a:p>
            <a:pPr marL="0" indent="0">
              <a:buNone/>
            </a:pPr>
            <a:r>
              <a:rPr lang="en-US" sz="2200" b="1" i="0" dirty="0">
                <a:effectLst/>
                <a:latin typeface="Lato Extended"/>
              </a:rPr>
              <a:t>Description:</a:t>
            </a:r>
            <a:endParaRPr lang="en-US" sz="2200" b="0" i="0" dirty="0">
              <a:effectLst/>
              <a:latin typeface="Lato Extended"/>
            </a:endParaRPr>
          </a:p>
          <a:p>
            <a:pPr>
              <a:buFont typeface="+mj-lt"/>
              <a:buAutoNum type="arabicPeriod"/>
            </a:pPr>
            <a:r>
              <a:rPr lang="en-US" sz="2200" b="0" i="0" dirty="0">
                <a:effectLst/>
                <a:latin typeface="Lato Extended"/>
              </a:rPr>
              <a:t>User initiates a payment process (e.g., during flight or cruise booking).</a:t>
            </a:r>
          </a:p>
          <a:p>
            <a:pPr>
              <a:buFont typeface="+mj-lt"/>
              <a:buAutoNum type="arabicPeriod"/>
            </a:pPr>
            <a:r>
              <a:rPr lang="en-US" sz="2200" b="0" i="0" dirty="0">
                <a:effectLst/>
                <a:latin typeface="Lato Extended"/>
              </a:rPr>
              <a:t>System prompts the user for payment information.</a:t>
            </a:r>
          </a:p>
          <a:p>
            <a:pPr>
              <a:buFont typeface="+mj-lt"/>
              <a:buAutoNum type="arabicPeriod"/>
            </a:pPr>
            <a:r>
              <a:rPr lang="en-US" sz="2200" b="0" i="0" dirty="0">
                <a:effectLst/>
                <a:latin typeface="Lato Extended"/>
              </a:rPr>
              <a:t>User provides payment details such as credit card information.</a:t>
            </a:r>
          </a:p>
          <a:p>
            <a:pPr>
              <a:buFont typeface="+mj-lt"/>
              <a:buAutoNum type="arabicPeriod"/>
            </a:pPr>
            <a:r>
              <a:rPr lang="en-US" sz="2200" b="0" i="0" dirty="0">
                <a:effectLst/>
                <a:latin typeface="Lato Extended"/>
              </a:rPr>
              <a:t>Payment Gateway validates and processes the payment.</a:t>
            </a:r>
          </a:p>
          <a:p>
            <a:pPr>
              <a:buFont typeface="+mj-lt"/>
              <a:buAutoNum type="arabicPeriod"/>
            </a:pPr>
            <a:r>
              <a:rPr lang="en-US" sz="2200" b="0" i="0" dirty="0">
                <a:effectLst/>
                <a:latin typeface="Lato Extended"/>
              </a:rPr>
              <a:t>System updates the booking status based on the payment result.</a:t>
            </a:r>
          </a:p>
          <a:p>
            <a:pPr>
              <a:buFont typeface="+mj-lt"/>
              <a:buAutoNum type="arabicPeriod"/>
            </a:pPr>
            <a:r>
              <a:rPr lang="en-US" sz="2200" b="0" i="0" dirty="0">
                <a:effectLst/>
                <a:latin typeface="Lato Extended"/>
              </a:rPr>
              <a:t>If payment is successful, the system confirms the booking; otherwise, it provides an error message.</a:t>
            </a:r>
          </a:p>
          <a:p>
            <a:endParaRPr lang="en-US" sz="2200" dirty="0"/>
          </a:p>
        </p:txBody>
      </p:sp>
    </p:spTree>
    <p:extLst>
      <p:ext uri="{BB962C8B-B14F-4D97-AF65-F5344CB8AC3E}">
        <p14:creationId xmlns:p14="http://schemas.microsoft.com/office/powerpoint/2010/main" val="3152530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01156" y="706761"/>
            <a:ext cx="4818888" cy="1476801"/>
          </a:xfrm>
        </p:spPr>
        <p:txBody>
          <a:bodyPr anchor="b">
            <a:normAutofit fontScale="90000"/>
          </a:bodyPr>
          <a:lstStyle/>
          <a:p>
            <a:r>
              <a:rPr lang="en-US" sz="5400" dirty="0"/>
              <a:t>Common Sub Behavior</a:t>
            </a:r>
          </a:p>
        </p:txBody>
      </p:sp>
      <p:sp>
        <p:nvSpPr>
          <p:cNvPr id="4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19148F20-4478-4A23-B7C8-7B528D5CC1EA}" type="slidenum">
              <a:rPr lang="de-DE" smtClean="0"/>
              <a:pPr>
                <a:spcAft>
                  <a:spcPts val="600"/>
                </a:spcAft>
              </a:pPr>
              <a:t>43</a:t>
            </a:fld>
            <a:endParaRPr lang="de-DE"/>
          </a:p>
        </p:txBody>
      </p:sp>
      <p:grpSp>
        <p:nvGrpSpPr>
          <p:cNvPr id="20" name="Group 19"/>
          <p:cNvGrpSpPr/>
          <p:nvPr/>
        </p:nvGrpSpPr>
        <p:grpSpPr>
          <a:xfrm>
            <a:off x="630937" y="2324210"/>
            <a:ext cx="5458972" cy="2209583"/>
            <a:chOff x="2057400" y="2362200"/>
            <a:chExt cx="6400800" cy="2590800"/>
          </a:xfrm>
        </p:grpSpPr>
        <p:grpSp>
          <p:nvGrpSpPr>
            <p:cNvPr id="21" name="Group 17"/>
            <p:cNvGrpSpPr/>
            <p:nvPr/>
          </p:nvGrpSpPr>
          <p:grpSpPr>
            <a:xfrm>
              <a:off x="2057400" y="2743200"/>
              <a:ext cx="609600" cy="2133600"/>
              <a:chOff x="2514600" y="2971800"/>
              <a:chExt cx="609600" cy="2133600"/>
            </a:xfrm>
          </p:grpSpPr>
          <p:cxnSp>
            <p:nvCxnSpPr>
              <p:cNvPr id="33" name="Straight Connector 32"/>
              <p:cNvCxnSpPr/>
              <p:nvPr/>
            </p:nvCxnSpPr>
            <p:spPr>
              <a:xfrm rot="5400000">
                <a:off x="2248694" y="3999706"/>
                <a:ext cx="1143000" cy="1588"/>
              </a:xfrm>
              <a:prstGeom prst="line">
                <a:avLst/>
              </a:prstGeom>
            </p:spPr>
            <p:style>
              <a:lnRef idx="2">
                <a:schemeClr val="dk1"/>
              </a:lnRef>
              <a:fillRef idx="1">
                <a:schemeClr val="lt1"/>
              </a:fillRef>
              <a:effectRef idx="0">
                <a:schemeClr val="dk1"/>
              </a:effectRef>
              <a:fontRef idx="minor">
                <a:schemeClr val="dk1"/>
              </a:fontRef>
            </p:style>
          </p:cxnSp>
          <p:cxnSp>
            <p:nvCxnSpPr>
              <p:cNvPr id="34" name="Straight Connector 33"/>
              <p:cNvCxnSpPr/>
              <p:nvPr/>
            </p:nvCxnSpPr>
            <p:spPr>
              <a:xfrm>
                <a:off x="2590800" y="3886200"/>
                <a:ext cx="457200" cy="1588"/>
              </a:xfrm>
              <a:prstGeom prst="line">
                <a:avLst/>
              </a:prstGeom>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a:xfrm rot="5400000">
                <a:off x="2438400" y="4724400"/>
                <a:ext cx="533400" cy="228600"/>
              </a:xfrm>
              <a:prstGeom prst="line">
                <a:avLst/>
              </a:prstGeom>
            </p:spPr>
            <p:style>
              <a:lnRef idx="2">
                <a:schemeClr val="dk1"/>
              </a:lnRef>
              <a:fillRef idx="1">
                <a:schemeClr val="lt1"/>
              </a:fillRef>
              <a:effectRef idx="0">
                <a:schemeClr val="dk1"/>
              </a:effectRef>
              <a:fontRef idx="minor">
                <a:schemeClr val="dk1"/>
              </a:fontRef>
            </p:style>
          </p:cxnSp>
          <p:cxnSp>
            <p:nvCxnSpPr>
              <p:cNvPr id="36" name="Straight Connector 35"/>
              <p:cNvCxnSpPr/>
              <p:nvPr/>
            </p:nvCxnSpPr>
            <p:spPr>
              <a:xfrm rot="16200000" flipH="1">
                <a:off x="2667000" y="4724400"/>
                <a:ext cx="533400" cy="228600"/>
              </a:xfrm>
              <a:prstGeom prst="line">
                <a:avLst/>
              </a:prstGeom>
            </p:spPr>
            <p:style>
              <a:lnRef idx="2">
                <a:schemeClr val="dk1"/>
              </a:lnRef>
              <a:fillRef idx="1">
                <a:schemeClr val="lt1"/>
              </a:fillRef>
              <a:effectRef idx="0">
                <a:schemeClr val="dk1"/>
              </a:effectRef>
              <a:fontRef idx="minor">
                <a:schemeClr val="dk1"/>
              </a:fontRef>
            </p:style>
          </p:cxnSp>
          <p:sp>
            <p:nvSpPr>
              <p:cNvPr id="37" name="Flowchart: Connector 36"/>
              <p:cNvSpPr/>
              <p:nvPr/>
            </p:nvSpPr>
            <p:spPr>
              <a:xfrm>
                <a:off x="2514600" y="2971800"/>
                <a:ext cx="609600" cy="457200"/>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sp>
          <p:nvSpPr>
            <p:cNvPr id="22" name="Oval 21"/>
            <p:cNvSpPr/>
            <p:nvPr/>
          </p:nvSpPr>
          <p:spPr>
            <a:xfrm>
              <a:off x="3962400" y="2362200"/>
              <a:ext cx="1905000" cy="838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777240">
                <a:spcAft>
                  <a:spcPts val="600"/>
                </a:spcAft>
              </a:pPr>
              <a:r>
                <a:rPr lang="en-US" sz="1530" b="1" kern="1200" dirty="0">
                  <a:solidFill>
                    <a:schemeClr val="accent5">
                      <a:lumMod val="75000"/>
                    </a:schemeClr>
                  </a:solidFill>
                  <a:latin typeface="+mn-lt"/>
                  <a:ea typeface="+mn-ea"/>
                  <a:cs typeface="+mn-cs"/>
                </a:rPr>
                <a:t>Book Flight</a:t>
              </a:r>
              <a:endParaRPr lang="en-US" b="1" dirty="0">
                <a:solidFill>
                  <a:schemeClr val="accent5">
                    <a:lumMod val="75000"/>
                  </a:schemeClr>
                </a:solidFill>
              </a:endParaRPr>
            </a:p>
          </p:txBody>
        </p:sp>
        <p:sp>
          <p:nvSpPr>
            <p:cNvPr id="23" name="Oval 22"/>
            <p:cNvSpPr/>
            <p:nvPr/>
          </p:nvSpPr>
          <p:spPr>
            <a:xfrm>
              <a:off x="6553200" y="3276600"/>
              <a:ext cx="1905000" cy="838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777240">
                <a:spcAft>
                  <a:spcPts val="600"/>
                </a:spcAft>
              </a:pPr>
              <a:r>
                <a:rPr lang="en-US" sz="1530" kern="1200" dirty="0">
                  <a:solidFill>
                    <a:schemeClr val="accent6">
                      <a:lumMod val="75000"/>
                    </a:schemeClr>
                  </a:solidFill>
                  <a:latin typeface="+mn-lt"/>
                  <a:ea typeface="+mn-ea"/>
                  <a:cs typeface="+mn-cs"/>
                </a:rPr>
                <a:t>Collect Payment Information</a:t>
              </a:r>
              <a:endParaRPr lang="en-US" dirty="0">
                <a:solidFill>
                  <a:schemeClr val="accent6">
                    <a:lumMod val="75000"/>
                  </a:schemeClr>
                </a:solidFill>
              </a:endParaRPr>
            </a:p>
          </p:txBody>
        </p:sp>
        <p:sp>
          <p:nvSpPr>
            <p:cNvPr id="24" name="Oval 23"/>
            <p:cNvSpPr/>
            <p:nvPr/>
          </p:nvSpPr>
          <p:spPr>
            <a:xfrm>
              <a:off x="4038600" y="4114800"/>
              <a:ext cx="1905000" cy="838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777240">
                <a:spcAft>
                  <a:spcPts val="600"/>
                </a:spcAft>
              </a:pPr>
              <a:r>
                <a:rPr lang="en-US" sz="1530" b="1" kern="1200" dirty="0">
                  <a:solidFill>
                    <a:schemeClr val="accent5">
                      <a:lumMod val="75000"/>
                    </a:schemeClr>
                  </a:solidFill>
                  <a:latin typeface="+mn-lt"/>
                  <a:ea typeface="+mn-ea"/>
                  <a:cs typeface="+mn-cs"/>
                </a:rPr>
                <a:t>Book Cruise</a:t>
              </a:r>
              <a:endParaRPr lang="en-US" b="1" dirty="0">
                <a:solidFill>
                  <a:schemeClr val="accent5">
                    <a:lumMod val="75000"/>
                  </a:schemeClr>
                </a:solidFill>
              </a:endParaRPr>
            </a:p>
          </p:txBody>
        </p:sp>
        <p:cxnSp>
          <p:nvCxnSpPr>
            <p:cNvPr id="25" name="Straight Arrow Connector 24"/>
            <p:cNvCxnSpPr/>
            <p:nvPr/>
          </p:nvCxnSpPr>
          <p:spPr>
            <a:xfrm>
              <a:off x="2743200" y="3886200"/>
              <a:ext cx="1295400" cy="30480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p:cNvCxnSpPr/>
            <p:nvPr/>
          </p:nvCxnSpPr>
          <p:spPr>
            <a:xfrm flipV="1">
              <a:off x="2743200" y="3048000"/>
              <a:ext cx="1066800" cy="53340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p:cNvCxnSpPr/>
            <p:nvPr/>
          </p:nvCxnSpPr>
          <p:spPr>
            <a:xfrm>
              <a:off x="6553200" y="3200400"/>
              <a:ext cx="228600" cy="7620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p:cNvCxnSpPr/>
            <p:nvPr/>
          </p:nvCxnSpPr>
          <p:spPr>
            <a:xfrm rot="5400000" flipH="1" flipV="1">
              <a:off x="6553200" y="3962400"/>
              <a:ext cx="152400" cy="15240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Connector 28"/>
            <p:cNvCxnSpPr/>
            <p:nvPr/>
          </p:nvCxnSpPr>
          <p:spPr>
            <a:xfrm rot="10800000">
              <a:off x="6172200" y="3048000"/>
              <a:ext cx="228600" cy="76200"/>
            </a:xfrm>
            <a:prstGeom prst="line">
              <a:avLst/>
            </a:prstGeom>
          </p:spPr>
          <p:style>
            <a:lnRef idx="2">
              <a:schemeClr val="dk1"/>
            </a:lnRef>
            <a:fillRef idx="1">
              <a:schemeClr val="lt1"/>
            </a:fillRef>
            <a:effectRef idx="0">
              <a:schemeClr val="dk1"/>
            </a:effectRef>
            <a:fontRef idx="minor">
              <a:schemeClr val="dk1"/>
            </a:fontRef>
          </p:style>
        </p:cxnSp>
        <p:cxnSp>
          <p:nvCxnSpPr>
            <p:cNvPr id="30" name="Straight Connector 29"/>
            <p:cNvCxnSpPr/>
            <p:nvPr/>
          </p:nvCxnSpPr>
          <p:spPr>
            <a:xfrm rot="5400000" flipH="1" flipV="1">
              <a:off x="6324600" y="4191000"/>
              <a:ext cx="152400" cy="152400"/>
            </a:xfrm>
            <a:prstGeom prst="line">
              <a:avLst/>
            </a:prstGeom>
          </p:spPr>
          <p:style>
            <a:lnRef idx="2">
              <a:schemeClr val="dk1"/>
            </a:lnRef>
            <a:fillRef idx="1">
              <a:schemeClr val="lt1"/>
            </a:fillRef>
            <a:effectRef idx="0">
              <a:schemeClr val="dk1"/>
            </a:effectRef>
            <a:fontRef idx="minor">
              <a:schemeClr val="dk1"/>
            </a:fontRef>
          </p:style>
        </p:cxnSp>
        <p:sp>
          <p:nvSpPr>
            <p:cNvPr id="31" name="TextBox 30"/>
            <p:cNvSpPr txBox="1"/>
            <p:nvPr/>
          </p:nvSpPr>
          <p:spPr>
            <a:xfrm>
              <a:off x="6573593" y="2670080"/>
              <a:ext cx="1330814" cy="369333"/>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defTabSz="777240">
                <a:spcAft>
                  <a:spcPts val="600"/>
                </a:spcAft>
              </a:pPr>
              <a:r>
                <a:rPr lang="en-US" sz="1530" kern="1200" dirty="0">
                  <a:solidFill>
                    <a:schemeClr val="dk1"/>
                  </a:solidFill>
                  <a:latin typeface="+mn-lt"/>
                  <a:ea typeface="+mn-ea"/>
                  <a:cs typeface="+mn-cs"/>
                </a:rPr>
                <a:t>&lt;&lt;include&gt;&gt;</a:t>
              </a:r>
              <a:endParaRPr lang="en-US" dirty="0"/>
            </a:p>
          </p:txBody>
        </p:sp>
        <p:sp>
          <p:nvSpPr>
            <p:cNvPr id="32" name="TextBox 31"/>
            <p:cNvSpPr txBox="1"/>
            <p:nvPr/>
          </p:nvSpPr>
          <p:spPr>
            <a:xfrm>
              <a:off x="5105400" y="3657600"/>
              <a:ext cx="133081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defTabSz="777240">
                <a:spcAft>
                  <a:spcPts val="600"/>
                </a:spcAft>
              </a:pPr>
              <a:r>
                <a:rPr lang="en-US" sz="1530" kern="1200">
                  <a:solidFill>
                    <a:schemeClr val="dk1"/>
                  </a:solidFill>
                  <a:latin typeface="+mn-lt"/>
                  <a:ea typeface="+mn-ea"/>
                  <a:cs typeface="+mn-cs"/>
                </a:rPr>
                <a:t>&lt;&lt;include&gt;&gt;</a:t>
              </a:r>
              <a:endParaRPr lang="en-US"/>
            </a:p>
          </p:txBody>
        </p:sp>
      </p:grpSp>
      <p:sp>
        <p:nvSpPr>
          <p:cNvPr id="5" name="TextBox 4">
            <a:extLst>
              <a:ext uri="{FF2B5EF4-FFF2-40B4-BE49-F238E27FC236}">
                <a16:creationId xmlns:a16="http://schemas.microsoft.com/office/drawing/2014/main" id="{7A528EDC-786D-8016-8BDE-FE8361BA96C0}"/>
              </a:ext>
            </a:extLst>
          </p:cNvPr>
          <p:cNvSpPr txBox="1"/>
          <p:nvPr/>
        </p:nvSpPr>
        <p:spPr>
          <a:xfrm>
            <a:off x="5050105" y="4197539"/>
            <a:ext cx="6094324" cy="2031325"/>
          </a:xfrm>
          <a:prstGeom prst="rect">
            <a:avLst/>
          </a:prstGeom>
          <a:noFill/>
        </p:spPr>
        <p:txBody>
          <a:bodyPr wrap="square">
            <a:spAutoFit/>
          </a:bodyPr>
          <a:lstStyle/>
          <a:p>
            <a:r>
              <a:rPr lang="en-US" b="0" i="0" dirty="0">
                <a:solidFill>
                  <a:srgbClr val="2D3B45"/>
                </a:solidFill>
                <a:effectLst/>
                <a:latin typeface="Lato Extended"/>
              </a:rPr>
              <a:t>In a use case diagram, the "</a:t>
            </a:r>
            <a:r>
              <a:rPr lang="en-US" b="1" i="0" dirty="0">
                <a:solidFill>
                  <a:schemeClr val="accent2"/>
                </a:solidFill>
                <a:effectLst/>
                <a:latin typeface="Lato Extended"/>
              </a:rPr>
              <a:t>&lt;&lt;include&gt;&gt;" </a:t>
            </a:r>
            <a:r>
              <a:rPr lang="en-US" b="0" i="0" dirty="0">
                <a:solidFill>
                  <a:srgbClr val="2D3B45"/>
                </a:solidFill>
                <a:effectLst/>
                <a:latin typeface="Lato Extended"/>
              </a:rPr>
              <a:t>stereotype is used to indicate that one use case includes the functionality of another use case. </a:t>
            </a:r>
          </a:p>
          <a:p>
            <a:endParaRPr lang="en-US" dirty="0">
              <a:solidFill>
                <a:srgbClr val="2D3B45"/>
              </a:solidFill>
              <a:latin typeface="Lato Extended"/>
            </a:endParaRPr>
          </a:p>
          <a:p>
            <a:r>
              <a:rPr lang="en-US" b="0" i="0" dirty="0">
                <a:solidFill>
                  <a:srgbClr val="2D3B45"/>
                </a:solidFill>
                <a:effectLst/>
                <a:latin typeface="Lato Extended"/>
              </a:rPr>
              <a:t>It signifies a relationship between the base use case (the included one) and the inclusion use case (the one doing the including).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1566"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1567" name="Rectangle 791563">
            <a:extLst>
              <a:ext uri="{FF2B5EF4-FFF2-40B4-BE49-F238E27FC236}">
                <a16:creationId xmlns:a16="http://schemas.microsoft.com/office/drawing/2014/main" id="{3E65D517-46E4-8037-A63D-629DE1253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1554" name="Rectangle 2"/>
          <p:cNvSpPr>
            <a:spLocks noGrp="1" noChangeArrowheads="1"/>
          </p:cNvSpPr>
          <p:nvPr>
            <p:ph type="title"/>
          </p:nvPr>
        </p:nvSpPr>
        <p:spPr>
          <a:xfrm>
            <a:off x="758952" y="276198"/>
            <a:ext cx="10477600" cy="1157242"/>
          </a:xfrm>
        </p:spPr>
        <p:txBody>
          <a:bodyPr>
            <a:normAutofit/>
          </a:bodyPr>
          <a:lstStyle/>
          <a:p>
            <a:r>
              <a:rPr lang="en-US" sz="4000" dirty="0"/>
              <a:t>Don’t Do This!</a:t>
            </a:r>
          </a:p>
        </p:txBody>
      </p:sp>
      <p:sp>
        <p:nvSpPr>
          <p:cNvPr id="6" name="Slide Number Placeholder 3"/>
          <p:cNvSpPr>
            <a:spLocks noGrp="1"/>
          </p:cNvSpPr>
          <p:nvPr>
            <p:ph type="sldNum" sz="quarter" idx="10"/>
          </p:nvPr>
        </p:nvSpPr>
        <p:spPr>
          <a:xfrm>
            <a:off x="2133955" y="5697856"/>
            <a:ext cx="2255077" cy="300155"/>
          </a:xfrm>
        </p:spPr>
        <p:txBody>
          <a:bodyPr/>
          <a:lstStyle/>
          <a:p>
            <a:pPr defTabSz="749808">
              <a:spcAft>
                <a:spcPts val="600"/>
              </a:spcAft>
            </a:pPr>
            <a:fld id="{89F884F0-EEBB-4955-831F-510DF078AD00}" type="slidenum">
              <a:rPr lang="de-DE" sz="984" kern="1200">
                <a:solidFill>
                  <a:schemeClr val="tx1">
                    <a:tint val="75000"/>
                  </a:schemeClr>
                </a:solidFill>
                <a:latin typeface="+mn-lt"/>
                <a:ea typeface="+mn-ea"/>
                <a:cs typeface="+mn-cs"/>
              </a:rPr>
              <a:pPr defTabSz="749808">
                <a:spcAft>
                  <a:spcPts val="600"/>
                </a:spcAft>
              </a:pPr>
              <a:t>44</a:t>
            </a:fld>
            <a:endParaRPr lang="de-DE"/>
          </a:p>
        </p:txBody>
      </p:sp>
      <p:pic>
        <p:nvPicPr>
          <p:cNvPr id="791555" name="Picture 3"/>
          <p:cNvPicPr>
            <a:picLocks noGrp="1" noChangeAspect="1" noChangeArrowheads="1"/>
          </p:cNvPicPr>
          <p:nvPr>
            <p:ph type="body" idx="1"/>
          </p:nvPr>
        </p:nvPicPr>
        <p:blipFill>
          <a:blip r:embed="rId3"/>
          <a:srcRect/>
          <a:stretch>
            <a:fillRect/>
          </a:stretch>
        </p:blipFill>
        <p:spPr>
          <a:xfrm>
            <a:off x="6499251" y="3471490"/>
            <a:ext cx="4737301" cy="3152037"/>
          </a:xfrm>
        </p:spPr>
      </p:pic>
      <p:sp>
        <p:nvSpPr>
          <p:cNvPr id="791556" name="Rectangle 4"/>
          <p:cNvSpPr>
            <a:spLocks noChangeArrowheads="1"/>
          </p:cNvSpPr>
          <p:nvPr/>
        </p:nvSpPr>
        <p:spPr bwMode="blackWhite">
          <a:xfrm>
            <a:off x="7309670" y="2513605"/>
            <a:ext cx="2466490" cy="683130"/>
          </a:xfrm>
          <a:prstGeom prst="rect">
            <a:avLst/>
          </a:prstGeom>
          <a:noFill/>
          <a:ln w="9525">
            <a:noFill/>
            <a:miter lim="800000"/>
            <a:headEnd/>
            <a:tailEnd/>
          </a:ln>
          <a:effectLst/>
        </p:spPr>
        <p:txBody>
          <a:bodyPr lIns="0" tIns="0" rIns="0" bIns="0">
            <a:spAutoFit/>
          </a:bodyPr>
          <a:lstStyle/>
          <a:p>
            <a:pPr defTabSz="749808">
              <a:spcAft>
                <a:spcPts val="600"/>
              </a:spcAft>
            </a:pPr>
            <a:r>
              <a:rPr lang="en-US" sz="1476" kern="1200">
                <a:solidFill>
                  <a:schemeClr val="tx1"/>
                </a:solidFill>
                <a:latin typeface="Comic Sans MS" pitchFamily="66" charset="0"/>
                <a:ea typeface="+mn-ea"/>
                <a:cs typeface="+mn-cs"/>
              </a:rPr>
              <a:t>Misuse of &lt;&lt;include&gt;&gt; to create a director style use case.</a:t>
            </a:r>
            <a:endParaRPr lang="en-US">
              <a:latin typeface="Comic Sans MS" pitchFamily="66" charset="0"/>
            </a:endParaRPr>
          </a:p>
        </p:txBody>
      </p:sp>
      <p:sp>
        <p:nvSpPr>
          <p:cNvPr id="791557" name="Rectangle 5"/>
          <p:cNvSpPr>
            <a:spLocks noChangeArrowheads="1"/>
          </p:cNvSpPr>
          <p:nvPr/>
        </p:nvSpPr>
        <p:spPr bwMode="blackWhite">
          <a:xfrm>
            <a:off x="635790" y="2253101"/>
            <a:ext cx="4700707" cy="4370427"/>
          </a:xfrm>
          <a:prstGeom prst="rect">
            <a:avLst/>
          </a:prstGeom>
          <a:noFill/>
          <a:ln w="9525">
            <a:noFill/>
            <a:miter lim="800000"/>
            <a:headEnd/>
            <a:tailEnd/>
          </a:ln>
          <a:effectLst/>
        </p:spPr>
        <p:txBody>
          <a:bodyPr wrap="square" lIns="0" tIns="0" rIns="0" bIns="0">
            <a:spAutoFit/>
          </a:bodyPr>
          <a:lstStyle/>
          <a:p>
            <a:pPr defTabSz="749808">
              <a:spcAft>
                <a:spcPts val="600"/>
              </a:spcAft>
            </a:pPr>
            <a:r>
              <a:rPr lang="en-US" sz="2200" b="1" i="1" kern="1200" dirty="0">
                <a:solidFill>
                  <a:schemeClr val="tx1"/>
                </a:solidFill>
                <a:latin typeface="+mn-lt"/>
                <a:ea typeface="+mn-ea"/>
                <a:cs typeface="+mn-cs"/>
              </a:rPr>
              <a:t>Use Case: Book Flight:</a:t>
            </a:r>
          </a:p>
          <a:p>
            <a:pPr defTabSz="749808">
              <a:spcAft>
                <a:spcPts val="600"/>
              </a:spcAft>
            </a:pPr>
            <a:r>
              <a:rPr lang="en-US" sz="2200" kern="1200" dirty="0">
                <a:solidFill>
                  <a:schemeClr val="tx1"/>
                </a:solidFill>
                <a:latin typeface="+mn-lt"/>
                <a:ea typeface="+mn-ea"/>
                <a:cs typeface="+mn-cs"/>
              </a:rPr>
              <a:t>1. The use case begins when the agent selects set travel itinerary. Call </a:t>
            </a:r>
            <a:r>
              <a:rPr lang="en-US" sz="2200" i="1" kern="1200" dirty="0">
                <a:solidFill>
                  <a:schemeClr val="tx1"/>
                </a:solidFill>
                <a:latin typeface="+mn-lt"/>
                <a:ea typeface="+mn-ea"/>
                <a:cs typeface="+mn-cs"/>
              </a:rPr>
              <a:t>Capture Flight Information </a:t>
            </a:r>
            <a:r>
              <a:rPr lang="en-US" sz="2200" kern="1200" dirty="0">
                <a:solidFill>
                  <a:schemeClr val="tx1"/>
                </a:solidFill>
                <a:latin typeface="+mn-lt"/>
                <a:ea typeface="+mn-ea"/>
                <a:cs typeface="+mn-cs"/>
              </a:rPr>
              <a:t>to get the travel itinerary.</a:t>
            </a:r>
          </a:p>
          <a:p>
            <a:pPr defTabSz="749808">
              <a:spcAft>
                <a:spcPts val="600"/>
              </a:spcAft>
            </a:pPr>
            <a:r>
              <a:rPr lang="en-US" sz="2200" kern="1200" dirty="0">
                <a:solidFill>
                  <a:schemeClr val="tx1"/>
                </a:solidFill>
                <a:latin typeface="+mn-lt"/>
                <a:ea typeface="+mn-ea"/>
                <a:cs typeface="+mn-cs"/>
              </a:rPr>
              <a:t>2. The agent chooses select flight. Call </a:t>
            </a:r>
            <a:r>
              <a:rPr lang="en-US" sz="2200" i="1" kern="1200" dirty="0">
                <a:solidFill>
                  <a:schemeClr val="tx1"/>
                </a:solidFill>
                <a:latin typeface="+mn-lt"/>
                <a:ea typeface="+mn-ea"/>
                <a:cs typeface="+mn-cs"/>
              </a:rPr>
              <a:t>Reserve Passage </a:t>
            </a:r>
            <a:r>
              <a:rPr lang="en-US" sz="2200" kern="1200" dirty="0">
                <a:solidFill>
                  <a:schemeClr val="tx1"/>
                </a:solidFill>
                <a:latin typeface="+mn-lt"/>
                <a:ea typeface="+mn-ea"/>
                <a:cs typeface="+mn-cs"/>
              </a:rPr>
              <a:t>to reserve a flight segment.</a:t>
            </a:r>
          </a:p>
          <a:p>
            <a:pPr defTabSz="749808">
              <a:spcAft>
                <a:spcPts val="600"/>
              </a:spcAft>
            </a:pPr>
            <a:r>
              <a:rPr lang="en-US" sz="2200" kern="1200" dirty="0">
                <a:solidFill>
                  <a:schemeClr val="tx1"/>
                </a:solidFill>
                <a:latin typeface="+mn-lt"/>
                <a:ea typeface="+mn-ea"/>
                <a:cs typeface="+mn-cs"/>
              </a:rPr>
              <a:t>3. The agent chooses book flight, Call </a:t>
            </a:r>
            <a:r>
              <a:rPr lang="en-US" sz="2200" i="1" kern="1200" dirty="0">
                <a:solidFill>
                  <a:schemeClr val="tx1"/>
                </a:solidFill>
                <a:latin typeface="+mn-lt"/>
                <a:ea typeface="+mn-ea"/>
                <a:cs typeface="+mn-cs"/>
              </a:rPr>
              <a:t>Obtain Payment Information </a:t>
            </a:r>
            <a:r>
              <a:rPr lang="en-US" sz="2200" kern="1200" dirty="0">
                <a:solidFill>
                  <a:schemeClr val="tx1"/>
                </a:solidFill>
                <a:latin typeface="+mn-lt"/>
                <a:ea typeface="+mn-ea"/>
                <a:cs typeface="+mn-cs"/>
              </a:rPr>
              <a:t>to get payment choice.</a:t>
            </a:r>
          </a:p>
          <a:p>
            <a:pPr defTabSz="749808">
              <a:spcAft>
                <a:spcPts val="600"/>
              </a:spcAft>
            </a:pPr>
            <a:r>
              <a:rPr lang="en-US" sz="2200" kern="1200" dirty="0">
                <a:solidFill>
                  <a:schemeClr val="tx1"/>
                </a:solidFill>
                <a:latin typeface="+mn-lt"/>
                <a:ea typeface="+mn-ea"/>
                <a:cs typeface="+mn-cs"/>
              </a:rPr>
              <a:t>4. Call </a:t>
            </a:r>
            <a:r>
              <a:rPr lang="en-US" sz="2200" i="1" kern="1200" dirty="0">
                <a:solidFill>
                  <a:schemeClr val="tx1"/>
                </a:solidFill>
                <a:latin typeface="+mn-lt"/>
                <a:ea typeface="+mn-ea"/>
                <a:cs typeface="+mn-cs"/>
              </a:rPr>
              <a:t>Issue Ticket </a:t>
            </a:r>
            <a:r>
              <a:rPr lang="en-US" sz="2200" kern="1200" dirty="0">
                <a:solidFill>
                  <a:schemeClr val="tx1"/>
                </a:solidFill>
                <a:latin typeface="+mn-lt"/>
                <a:ea typeface="+mn-ea"/>
                <a:cs typeface="+mn-cs"/>
              </a:rPr>
              <a:t>to print ticket.</a:t>
            </a:r>
            <a:endParaRPr lang="en-US" sz="2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8488" name="Rectangle 78848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482" name="Rectangle 2"/>
          <p:cNvSpPr>
            <a:spLocks noGrp="1" noChangeArrowheads="1"/>
          </p:cNvSpPr>
          <p:nvPr>
            <p:ph type="title"/>
          </p:nvPr>
        </p:nvSpPr>
        <p:spPr>
          <a:xfrm>
            <a:off x="838200" y="365125"/>
            <a:ext cx="10515600" cy="1325563"/>
          </a:xfrm>
        </p:spPr>
        <p:txBody>
          <a:bodyPr>
            <a:normAutofit/>
          </a:bodyPr>
          <a:lstStyle/>
          <a:p>
            <a:r>
              <a:rPr lang="en-US" sz="5400" dirty="0"/>
              <a:t>7. Interrupts As Extensions</a:t>
            </a:r>
          </a:p>
        </p:txBody>
      </p:sp>
      <p:sp>
        <p:nvSpPr>
          <p:cNvPr id="78849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483" name="Rectangle 3"/>
          <p:cNvSpPr>
            <a:spLocks noGrp="1" noChangeArrowheads="1"/>
          </p:cNvSpPr>
          <p:nvPr>
            <p:ph type="body" idx="1"/>
          </p:nvPr>
        </p:nvSpPr>
        <p:spPr>
          <a:xfrm>
            <a:off x="838200" y="1929384"/>
            <a:ext cx="10515600" cy="4251960"/>
          </a:xfrm>
        </p:spPr>
        <p:txBody>
          <a:bodyPr>
            <a:normAutofit/>
          </a:bodyPr>
          <a:lstStyle/>
          <a:p>
            <a:r>
              <a:rPr lang="en-US" sz="3000" dirty="0"/>
              <a:t>An alternative that affects more than one step in a scenario can scatter related details throughout a use case, causing the reader to become confused or lose track of important information.</a:t>
            </a:r>
          </a:p>
          <a:p>
            <a:endParaRPr lang="en-US" sz="3000" dirty="0"/>
          </a:p>
          <a:p>
            <a:r>
              <a:rPr lang="en-US" sz="3000" dirty="0"/>
              <a:t>Create an extension use case when an alternative course of action interrupts a number of steps in a scenario.</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B4B0908C-3014-4D9C-B9C5-3B5E3056AC10}" type="slidenum">
              <a:rPr lang="de-DE"/>
              <a:pPr>
                <a:spcAft>
                  <a:spcPts val="600"/>
                </a:spcAft>
              </a:pPr>
              <a:t>45</a:t>
            </a:fld>
            <a:endParaRPr lang="de-DE"/>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9512" name="Rectangle 7895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506" name="Rectangle 2"/>
          <p:cNvSpPr>
            <a:spLocks noGrp="1" noChangeArrowheads="1"/>
          </p:cNvSpPr>
          <p:nvPr>
            <p:ph type="title"/>
          </p:nvPr>
        </p:nvSpPr>
        <p:spPr>
          <a:xfrm>
            <a:off x="838200" y="365125"/>
            <a:ext cx="10515600" cy="1325563"/>
          </a:xfrm>
        </p:spPr>
        <p:txBody>
          <a:bodyPr>
            <a:normAutofit/>
          </a:bodyPr>
          <a:lstStyle/>
          <a:p>
            <a:r>
              <a:rPr lang="en-US" sz="5000" dirty="0"/>
              <a:t>Use case horror: Confusing alternatives</a:t>
            </a:r>
          </a:p>
        </p:txBody>
      </p:sp>
      <p:sp>
        <p:nvSpPr>
          <p:cNvPr id="78951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507" name="Rectangle 3"/>
          <p:cNvSpPr>
            <a:spLocks noGrp="1" noChangeArrowheads="1"/>
          </p:cNvSpPr>
          <p:nvPr>
            <p:ph type="body" idx="1"/>
          </p:nvPr>
        </p:nvSpPr>
        <p:spPr>
          <a:xfrm>
            <a:off x="213678" y="2334058"/>
            <a:ext cx="5312915" cy="4251960"/>
          </a:xfrm>
        </p:spPr>
        <p:txBody>
          <a:bodyPr>
            <a:noAutofit/>
          </a:bodyPr>
          <a:lstStyle/>
          <a:p>
            <a:pPr>
              <a:buFont typeface="Wingdings" pitchFamily="2" charset="2"/>
              <a:buNone/>
            </a:pPr>
            <a:r>
              <a:rPr lang="en-US" sz="1800" b="1" i="1" dirty="0"/>
              <a:t>Use Case: Book Flight</a:t>
            </a:r>
            <a:r>
              <a:rPr lang="en-US" sz="1800" b="1" dirty="0"/>
              <a:t>:</a:t>
            </a:r>
          </a:p>
          <a:p>
            <a:pPr>
              <a:buFont typeface="Wingdings" pitchFamily="2" charset="2"/>
              <a:buNone/>
            </a:pPr>
            <a:r>
              <a:rPr lang="en-US" sz="1800" dirty="0"/>
              <a:t>1. The use case begins when the agent specifies a travel itinerary for a client.</a:t>
            </a:r>
          </a:p>
          <a:p>
            <a:pPr>
              <a:buFont typeface="Wingdings" pitchFamily="2" charset="2"/>
              <a:buNone/>
            </a:pPr>
            <a:r>
              <a:rPr lang="en-US" sz="1800" dirty="0"/>
              <a:t>2. The system searches a set of appropriate flights and presents them to the agent.</a:t>
            </a:r>
          </a:p>
          <a:p>
            <a:pPr>
              <a:buFont typeface="Wingdings" pitchFamily="2" charset="2"/>
              <a:buNone/>
            </a:pPr>
            <a:r>
              <a:rPr lang="en-US" sz="1800" dirty="0"/>
              <a:t>3. The agent chooses select flight.</a:t>
            </a:r>
          </a:p>
          <a:p>
            <a:pPr>
              <a:buFont typeface="Wingdings" pitchFamily="2" charset="2"/>
              <a:buNone/>
            </a:pPr>
            <a:r>
              <a:rPr lang="en-US" sz="1800" dirty="0"/>
              <a:t>4. The system verifies space is available on the flight and reserves a seat on the flight.</a:t>
            </a:r>
          </a:p>
          <a:p>
            <a:pPr>
              <a:buFont typeface="Wingdings" pitchFamily="2" charset="2"/>
              <a:buNone/>
            </a:pPr>
            <a:r>
              <a:rPr lang="en-US" sz="1800" dirty="0"/>
              <a:t>5. The agent finalizes the booking by supplying payment information.</a:t>
            </a:r>
          </a:p>
          <a:p>
            <a:pPr>
              <a:buFont typeface="Wingdings" pitchFamily="2" charset="2"/>
              <a:buNone/>
            </a:pPr>
            <a:r>
              <a:rPr lang="en-US" sz="1800" dirty="0"/>
              <a:t>6. The system books the seats, and issues the ticket.</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BCB58186-1461-432F-AEDD-3C194FDFC5AB}" type="slidenum">
              <a:rPr lang="de-DE"/>
              <a:pPr>
                <a:spcAft>
                  <a:spcPts val="600"/>
                </a:spcAft>
              </a:pPr>
              <a:t>46</a:t>
            </a:fld>
            <a:endParaRPr lang="de-DE"/>
          </a:p>
        </p:txBody>
      </p:sp>
      <p:sp>
        <p:nvSpPr>
          <p:cNvPr id="3" name="TextBox 2">
            <a:extLst>
              <a:ext uri="{FF2B5EF4-FFF2-40B4-BE49-F238E27FC236}">
                <a16:creationId xmlns:a16="http://schemas.microsoft.com/office/drawing/2014/main" id="{6093FFB1-D222-2D27-BA57-98062799C4A8}"/>
              </a:ext>
            </a:extLst>
          </p:cNvPr>
          <p:cNvSpPr txBox="1"/>
          <p:nvPr/>
        </p:nvSpPr>
        <p:spPr>
          <a:xfrm>
            <a:off x="5709976" y="1968560"/>
            <a:ext cx="6094324" cy="4524315"/>
          </a:xfrm>
          <a:prstGeom prst="rect">
            <a:avLst/>
          </a:prstGeom>
          <a:noFill/>
        </p:spPr>
        <p:txBody>
          <a:bodyPr wrap="square">
            <a:spAutoFit/>
          </a:bodyPr>
          <a:lstStyle/>
          <a:p>
            <a:pPr>
              <a:buFont typeface="Wingdings" pitchFamily="2" charset="2"/>
              <a:buNone/>
            </a:pPr>
            <a:r>
              <a:rPr lang="en-US" sz="1600" b="1" i="1" dirty="0"/>
              <a:t>Alternatives:</a:t>
            </a:r>
          </a:p>
          <a:p>
            <a:pPr>
              <a:buFont typeface="Wingdings" pitchFamily="2" charset="2"/>
              <a:buNone/>
            </a:pPr>
            <a:r>
              <a:rPr lang="en-US" sz="1600" b="1" dirty="0"/>
              <a:t>2a: Client is frequent flier:</a:t>
            </a:r>
          </a:p>
          <a:p>
            <a:pPr>
              <a:buFont typeface="Wingdings" pitchFamily="2" charset="2"/>
              <a:buNone/>
            </a:pPr>
            <a:r>
              <a:rPr lang="en-US" sz="1600" dirty="0"/>
              <a:t>2a1 The system retrieves the client’s profile and displays the flights sorted by client’s airline preference.</a:t>
            </a:r>
          </a:p>
          <a:p>
            <a:pPr>
              <a:buFont typeface="Wingdings" pitchFamily="2" charset="2"/>
              <a:buNone/>
            </a:pPr>
            <a:r>
              <a:rPr lang="en-US" sz="1600" b="1" dirty="0"/>
              <a:t>4a: Client is a frequent flier:</a:t>
            </a:r>
          </a:p>
          <a:p>
            <a:pPr>
              <a:buFont typeface="Wingdings" pitchFamily="2" charset="2"/>
              <a:buNone/>
            </a:pPr>
            <a:r>
              <a:rPr lang="en-US" sz="1600" dirty="0"/>
              <a:t>4a1 The system offers premium seats for the client.</a:t>
            </a:r>
          </a:p>
          <a:p>
            <a:pPr>
              <a:buFont typeface="Wingdings" pitchFamily="2" charset="2"/>
              <a:buNone/>
            </a:pPr>
            <a:r>
              <a:rPr lang="en-US" sz="1600" b="1" dirty="0"/>
              <a:t>4b: Seat is not available in ticket category</a:t>
            </a:r>
          </a:p>
          <a:p>
            <a:pPr>
              <a:buFont typeface="Wingdings" pitchFamily="2" charset="2"/>
              <a:buNone/>
            </a:pPr>
            <a:r>
              <a:rPr lang="en-US" sz="1600" dirty="0"/>
              <a:t>4b1: The system informs the agent that no seats are available in the client’s chosen price category.</a:t>
            </a:r>
          </a:p>
          <a:p>
            <a:pPr>
              <a:buFont typeface="Wingdings" pitchFamily="2" charset="2"/>
              <a:buNone/>
            </a:pPr>
            <a:r>
              <a:rPr lang="en-US" sz="1600" dirty="0"/>
              <a:t>4b2: The agent specifies another price preference.</a:t>
            </a:r>
          </a:p>
          <a:p>
            <a:pPr>
              <a:buFont typeface="Wingdings" pitchFamily="2" charset="2"/>
              <a:buNone/>
            </a:pPr>
            <a:r>
              <a:rPr lang="en-US" sz="1600" b="1" dirty="0"/>
              <a:t>4c: Seat is not available (flight fully booked)</a:t>
            </a:r>
          </a:p>
          <a:p>
            <a:pPr>
              <a:buFont typeface="Wingdings" pitchFamily="2" charset="2"/>
              <a:buNone/>
            </a:pPr>
            <a:r>
              <a:rPr lang="en-US" sz="1600" dirty="0"/>
              <a:t>4c1: The system informs agent that no seats are available at all.</a:t>
            </a:r>
          </a:p>
          <a:p>
            <a:pPr>
              <a:buFont typeface="Wingdings" pitchFamily="2" charset="2"/>
              <a:buNone/>
            </a:pPr>
            <a:r>
              <a:rPr lang="en-US" sz="1600" dirty="0"/>
              <a:t>4c2: The agent specifies another set of departure time preferences.</a:t>
            </a:r>
          </a:p>
          <a:p>
            <a:pPr>
              <a:buFont typeface="Wingdings" pitchFamily="2" charset="2"/>
              <a:buNone/>
            </a:pPr>
            <a:r>
              <a:rPr lang="en-US" sz="1600" b="1" dirty="0"/>
              <a:t>4d: Client is a frequent flier and seats are not available.</a:t>
            </a:r>
          </a:p>
          <a:p>
            <a:pPr>
              <a:buFont typeface="Wingdings" pitchFamily="2" charset="2"/>
              <a:buNone/>
            </a:pPr>
            <a:r>
              <a:rPr lang="en-US" sz="1600" dirty="0"/>
              <a:t>4d1 The agent puts the client on a priority wait listed for the seats.</a:t>
            </a:r>
          </a:p>
          <a:p>
            <a:pPr>
              <a:buFont typeface="Wingdings" pitchFamily="2" charset="2"/>
              <a:buNone/>
            </a:pPr>
            <a:r>
              <a:rPr lang="en-US" sz="1600" b="1" dirty="0"/>
              <a:t>5a Client is a frequent flier</a:t>
            </a:r>
          </a:p>
          <a:p>
            <a:pPr>
              <a:buFont typeface="Wingdings" pitchFamily="2" charset="2"/>
              <a:buNone/>
            </a:pPr>
            <a:r>
              <a:rPr lang="en-US" sz="1600" dirty="0"/>
              <a:t>5a1: The system verifies client has upgrade coupons in their account.</a:t>
            </a:r>
          </a:p>
          <a:p>
            <a:pPr>
              <a:buFont typeface="Wingdings" pitchFamily="2" charset="2"/>
              <a:buNone/>
            </a:pPr>
            <a:r>
              <a:rPr lang="en-US" sz="1600" dirty="0"/>
              <a:t>5a2: The system wait lists the client for upgrade on the flight.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0536" name="Rectangle 79053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530" name="Rectangle 2"/>
          <p:cNvSpPr>
            <a:spLocks noGrp="1" noChangeArrowheads="1"/>
          </p:cNvSpPr>
          <p:nvPr>
            <p:ph type="title"/>
          </p:nvPr>
        </p:nvSpPr>
        <p:spPr>
          <a:xfrm>
            <a:off x="841248" y="548640"/>
            <a:ext cx="3600860" cy="5431536"/>
          </a:xfrm>
        </p:spPr>
        <p:txBody>
          <a:bodyPr>
            <a:normAutofit/>
          </a:bodyPr>
          <a:lstStyle/>
          <a:p>
            <a:r>
              <a:rPr lang="en-US" sz="5400"/>
              <a:t>Solution: Use extension use cases</a:t>
            </a:r>
          </a:p>
        </p:txBody>
      </p:sp>
      <p:sp>
        <p:nvSpPr>
          <p:cNvPr id="79053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531" name="Rectangle 3"/>
          <p:cNvSpPr>
            <a:spLocks noGrp="1" noChangeArrowheads="1"/>
          </p:cNvSpPr>
          <p:nvPr>
            <p:ph type="body" idx="1"/>
          </p:nvPr>
        </p:nvSpPr>
        <p:spPr>
          <a:xfrm>
            <a:off x="5126418" y="552091"/>
            <a:ext cx="6224335" cy="5431536"/>
          </a:xfrm>
        </p:spPr>
        <p:txBody>
          <a:bodyPr anchor="ctr">
            <a:normAutofit/>
          </a:bodyPr>
          <a:lstStyle/>
          <a:p>
            <a:pPr>
              <a:buFont typeface="Wingdings" pitchFamily="2" charset="2"/>
              <a:buNone/>
            </a:pPr>
            <a:r>
              <a:rPr lang="en-US" sz="2000" b="1" i="1"/>
              <a:t>Use Case: Book Flight for Frequent Flier</a:t>
            </a:r>
          </a:p>
          <a:p>
            <a:pPr>
              <a:buFont typeface="Wingdings" pitchFamily="2" charset="2"/>
              <a:buNone/>
            </a:pPr>
            <a:r>
              <a:rPr lang="en-US" sz="2000" b="1"/>
              <a:t>Extends </a:t>
            </a:r>
            <a:r>
              <a:rPr lang="en-US" sz="2000" b="1" i="1"/>
              <a:t>Book Flight</a:t>
            </a:r>
          </a:p>
          <a:p>
            <a:pPr>
              <a:buFont typeface="Wingdings" pitchFamily="2" charset="2"/>
              <a:buNone/>
            </a:pPr>
            <a:r>
              <a:rPr lang="en-US" sz="2000"/>
              <a:t>2a1 The system retrieves the client’s profile and displays the flights sorted by client’s airline preference.</a:t>
            </a:r>
          </a:p>
          <a:p>
            <a:pPr>
              <a:buFont typeface="Wingdings" pitchFamily="2" charset="2"/>
              <a:buNone/>
            </a:pPr>
            <a:r>
              <a:rPr lang="en-US" sz="2000"/>
              <a:t>4a1 The system offers premium seats for the client.</a:t>
            </a:r>
          </a:p>
          <a:p>
            <a:pPr>
              <a:buFont typeface="Wingdings" pitchFamily="2" charset="2"/>
              <a:buNone/>
            </a:pPr>
            <a:r>
              <a:rPr lang="en-US" sz="2000"/>
              <a:t>5a1: The system verifies client has upgrade coupons in their account.</a:t>
            </a:r>
          </a:p>
          <a:p>
            <a:pPr>
              <a:buFont typeface="Wingdings" pitchFamily="2" charset="2"/>
              <a:buNone/>
            </a:pPr>
            <a:r>
              <a:rPr lang="en-US" sz="2000"/>
              <a:t>5a2: The system wait lists the client for upgrade on the flight.</a:t>
            </a:r>
          </a:p>
          <a:p>
            <a:pPr>
              <a:buFont typeface="Wingdings" pitchFamily="2" charset="2"/>
              <a:buNone/>
            </a:pPr>
            <a:r>
              <a:rPr lang="en-US" sz="2000" b="1" i="1"/>
              <a:t>Alternatives:</a:t>
            </a:r>
          </a:p>
          <a:p>
            <a:pPr>
              <a:buFont typeface="Wingdings" pitchFamily="2" charset="2"/>
              <a:buNone/>
            </a:pPr>
            <a:r>
              <a:rPr lang="en-US" sz="2000" b="1"/>
              <a:t>4d: Client is a frequent flier and seats are not available.</a:t>
            </a:r>
          </a:p>
          <a:p>
            <a:pPr>
              <a:buFont typeface="Wingdings" pitchFamily="2" charset="2"/>
              <a:buNone/>
            </a:pPr>
            <a:r>
              <a:rPr lang="en-US" sz="2000"/>
              <a:t>4d1 The agent puts the client on a priority wait listed for the seats.</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080A0BAD-7832-43D0-BAAE-D1D23752ECDA}" type="slidenum">
              <a:rPr lang="de-DE"/>
              <a:pPr>
                <a:spcAft>
                  <a:spcPts val="600"/>
                </a:spcAft>
              </a:pPr>
              <a:t>47</a:t>
            </a:fld>
            <a:endParaRPr lang="de-DE"/>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13520-4635-B214-0352-AA01ADA967E0}"/>
              </a:ext>
            </a:extLst>
          </p:cNvPr>
          <p:cNvSpPr>
            <a:spLocks noGrp="1"/>
          </p:cNvSpPr>
          <p:nvPr>
            <p:ph type="title"/>
          </p:nvPr>
        </p:nvSpPr>
        <p:spPr>
          <a:xfrm>
            <a:off x="838200" y="365125"/>
            <a:ext cx="10515600" cy="1325563"/>
          </a:xfrm>
        </p:spPr>
        <p:txBody>
          <a:bodyPr>
            <a:normAutofit/>
          </a:bodyPr>
          <a:lstStyle/>
          <a:p>
            <a:r>
              <a:rPr lang="en-US" sz="5400" dirty="0"/>
              <a:t>7. Interrupts As Extensions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6C5195-0485-113C-1B91-2E649D3FBD0B}"/>
              </a:ext>
            </a:extLst>
          </p:cNvPr>
          <p:cNvSpPr>
            <a:spLocks noGrp="1"/>
          </p:cNvSpPr>
          <p:nvPr>
            <p:ph idx="1"/>
          </p:nvPr>
        </p:nvSpPr>
        <p:spPr>
          <a:xfrm>
            <a:off x="838200" y="1929384"/>
            <a:ext cx="10515600" cy="4251960"/>
          </a:xfrm>
        </p:spPr>
        <p:txBody>
          <a:bodyPr>
            <a:normAutofit/>
          </a:bodyPr>
          <a:lstStyle/>
          <a:p>
            <a:r>
              <a:rPr lang="en-US" sz="3200" b="0" i="0" dirty="0">
                <a:effectLst/>
                <a:latin typeface="Lato Extended"/>
              </a:rPr>
              <a:t>In a use case diagram , the </a:t>
            </a:r>
            <a:r>
              <a:rPr lang="en-US" sz="3200" b="1" i="0" dirty="0">
                <a:solidFill>
                  <a:schemeClr val="accent2"/>
                </a:solidFill>
                <a:effectLst/>
                <a:latin typeface="Lato Extended"/>
              </a:rPr>
              <a:t>"&lt;&lt;extends&gt;&gt;" </a:t>
            </a:r>
            <a:r>
              <a:rPr lang="en-US" sz="3200" b="0" i="0" dirty="0">
                <a:effectLst/>
                <a:latin typeface="Lato Extended"/>
              </a:rPr>
              <a:t>stereotype is used to indicate that one use case can extend the behavior of another use case under certain conditions.</a:t>
            </a:r>
          </a:p>
          <a:p>
            <a:endParaRPr lang="en-US" sz="3200" dirty="0">
              <a:latin typeface="Lato Extended"/>
            </a:endParaRPr>
          </a:p>
          <a:p>
            <a:r>
              <a:rPr lang="en-US" sz="3200" b="0" i="0" dirty="0">
                <a:effectLst/>
                <a:latin typeface="Lato Extended"/>
              </a:rPr>
              <a:t> It signifies a relationship between the base use case (the one being extended) and the extending use case.</a:t>
            </a:r>
          </a:p>
          <a:p>
            <a:endParaRPr lang="en-US" sz="1900" dirty="0"/>
          </a:p>
        </p:txBody>
      </p:sp>
    </p:spTree>
    <p:extLst>
      <p:ext uri="{BB962C8B-B14F-4D97-AF65-F5344CB8AC3E}">
        <p14:creationId xmlns:p14="http://schemas.microsoft.com/office/powerpoint/2010/main" val="755460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3199" name="Rectangle 733198">
            <a:extLst>
              <a:ext uri="{FF2B5EF4-FFF2-40B4-BE49-F238E27FC236}">
                <a16:creationId xmlns:a16="http://schemas.microsoft.com/office/drawing/2014/main" id="{A61E7EDE-CB4A-402F-B0FB-8640C3589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201" name="Rectangle 733200">
            <a:extLst>
              <a:ext uri="{FF2B5EF4-FFF2-40B4-BE49-F238E27FC236}">
                <a16:creationId xmlns:a16="http://schemas.microsoft.com/office/drawing/2014/main" id="{6C2BBEB8-4077-499F-80FD-AA9827A8D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95" y="608243"/>
            <a:ext cx="3380205" cy="54450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186" name="Rectangle 2"/>
          <p:cNvSpPr>
            <a:spLocks noGrp="1" noChangeArrowheads="1"/>
          </p:cNvSpPr>
          <p:nvPr>
            <p:ph type="title"/>
          </p:nvPr>
        </p:nvSpPr>
        <p:spPr>
          <a:xfrm>
            <a:off x="1316791" y="1005303"/>
            <a:ext cx="2032490" cy="4427309"/>
          </a:xfrm>
        </p:spPr>
        <p:txBody>
          <a:bodyPr>
            <a:normAutofit/>
          </a:bodyPr>
          <a:lstStyle/>
          <a:p>
            <a:r>
              <a:rPr lang="en-US" altLang="en-US" sz="2800">
                <a:solidFill>
                  <a:schemeClr val="bg1"/>
                </a:solidFill>
              </a:rPr>
              <a:t>System Sequence Diagrams</a:t>
            </a:r>
          </a:p>
        </p:txBody>
      </p:sp>
      <p:sp>
        <p:nvSpPr>
          <p:cNvPr id="733187" name="Rectangle 3"/>
          <p:cNvSpPr>
            <a:spLocks noGrp="1" noChangeArrowheads="1"/>
          </p:cNvSpPr>
          <p:nvPr>
            <p:ph type="body" idx="1"/>
          </p:nvPr>
        </p:nvSpPr>
        <p:spPr>
          <a:xfrm>
            <a:off x="4210259" y="1288934"/>
            <a:ext cx="7717134" cy="4280132"/>
          </a:xfrm>
        </p:spPr>
        <p:txBody>
          <a:bodyPr anchor="ctr">
            <a:normAutofit/>
          </a:bodyPr>
          <a:lstStyle/>
          <a:p>
            <a:pPr marL="342900" indent="-342900"/>
            <a:r>
              <a:rPr lang="en-US" sz="3200" dirty="0"/>
              <a:t>Identify behavior whose implementation is to be specified</a:t>
            </a:r>
          </a:p>
          <a:p>
            <a:pPr marL="342900" indent="-342900"/>
            <a:r>
              <a:rPr lang="en-US" sz="3200" dirty="0"/>
              <a:t>Details:</a:t>
            </a:r>
          </a:p>
          <a:p>
            <a:pPr marL="723900" lvl="1" indent="-342900"/>
            <a:r>
              <a:rPr lang="en-US" sz="3200" dirty="0"/>
              <a:t>Model roles</a:t>
            </a:r>
          </a:p>
          <a:p>
            <a:pPr marL="723900" lvl="1" indent="-342900"/>
            <a:r>
              <a:rPr lang="en-US" sz="3200" dirty="0"/>
              <a:t>Model lifelines</a:t>
            </a:r>
          </a:p>
          <a:p>
            <a:pPr marL="723900" lvl="1" indent="-342900"/>
            <a:r>
              <a:rPr lang="en-US" sz="3200" dirty="0"/>
              <a:t>Model activations</a:t>
            </a:r>
          </a:p>
          <a:p>
            <a:pPr marL="723900" lvl="1" indent="-342900"/>
            <a:r>
              <a:rPr lang="en-US" sz="3200" dirty="0"/>
              <a:t>Model messages</a:t>
            </a:r>
          </a:p>
        </p:txBody>
      </p:sp>
      <p:sp>
        <p:nvSpPr>
          <p:cNvPr id="733203" name="Rectangle 733202">
            <a:extLst>
              <a:ext uri="{FF2B5EF4-FFF2-40B4-BE49-F238E27FC236}">
                <a16:creationId xmlns:a16="http://schemas.microsoft.com/office/drawing/2014/main" id="{6F3B7728-0C26-4662-B285-85C645523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5331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3205" name="Rectangle 733204">
            <a:extLst>
              <a:ext uri="{FF2B5EF4-FFF2-40B4-BE49-F238E27FC236}">
                <a16:creationId xmlns:a16="http://schemas.microsoft.com/office/drawing/2014/main" id="{28C367AD-9838-470A-87EF-678609CC8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70606"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207" name="Rectangle 733206">
            <a:extLst>
              <a:ext uri="{FF2B5EF4-FFF2-40B4-BE49-F238E27FC236}">
                <a16:creationId xmlns:a16="http://schemas.microsoft.com/office/drawing/2014/main" id="{B0CF1642-4E76-4223-A010-6334380A2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236"/>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97770CE6-A639-42FF-A835-B0A795657617}" type="slidenum">
              <a:rPr lang="de-DE"/>
              <a:pPr>
                <a:spcAft>
                  <a:spcPts val="600"/>
                </a:spcAft>
              </a:pPr>
              <a:t>49</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A4B1E-9B08-48D1-5782-8CB65DD3DEF8}"/>
              </a:ext>
            </a:extLst>
          </p:cNvPr>
          <p:cNvSpPr>
            <a:spLocks noGrp="1"/>
          </p:cNvSpPr>
          <p:nvPr>
            <p:ph type="title"/>
          </p:nvPr>
        </p:nvSpPr>
        <p:spPr>
          <a:xfrm>
            <a:off x="1371599" y="294538"/>
            <a:ext cx="9895951" cy="1033669"/>
          </a:xfrm>
        </p:spPr>
        <p:txBody>
          <a:bodyPr>
            <a:normAutofit/>
          </a:bodyPr>
          <a:lstStyle/>
          <a:p>
            <a:r>
              <a:rPr lang="en-US" sz="4000" kern="1200" dirty="0">
                <a:solidFill>
                  <a:srgbClr val="FFFFFF"/>
                </a:solidFill>
                <a:latin typeface="+mj-lt"/>
                <a:ea typeface="+mj-ea"/>
                <a:cs typeface="+mj-cs"/>
              </a:rPr>
              <a:t>Use Case Example: Withdraw from ATM</a:t>
            </a:r>
            <a:endParaRPr lang="en-US" sz="4000" dirty="0">
              <a:solidFill>
                <a:srgbClr val="FFFFFF"/>
              </a:solidFill>
            </a:endParaRPr>
          </a:p>
        </p:txBody>
      </p:sp>
      <p:sp>
        <p:nvSpPr>
          <p:cNvPr id="3" name="Content Placeholder 2">
            <a:extLst>
              <a:ext uri="{FF2B5EF4-FFF2-40B4-BE49-F238E27FC236}">
                <a16:creationId xmlns:a16="http://schemas.microsoft.com/office/drawing/2014/main" id="{0FFE5279-424B-3144-9E9B-6FAC18D7B7C5}"/>
              </a:ext>
            </a:extLst>
          </p:cNvPr>
          <p:cNvSpPr>
            <a:spLocks noGrp="1"/>
          </p:cNvSpPr>
          <p:nvPr>
            <p:ph idx="1"/>
          </p:nvPr>
        </p:nvSpPr>
        <p:spPr>
          <a:xfrm>
            <a:off x="459350" y="2023659"/>
            <a:ext cx="11053096" cy="4539803"/>
          </a:xfrm>
        </p:spPr>
        <p:txBody>
          <a:bodyPr anchor="ctr">
            <a:normAutofit lnSpcReduction="10000"/>
          </a:bodyPr>
          <a:lstStyle/>
          <a:p>
            <a:pPr marL="0" indent="0" algn="ctr">
              <a:buNone/>
            </a:pPr>
            <a:r>
              <a:rPr lang="en-US" sz="3200" b="1" i="0" dirty="0">
                <a:solidFill>
                  <a:schemeClr val="accent2"/>
                </a:solidFill>
                <a:effectLst/>
                <a:latin typeface="Söhne"/>
              </a:rPr>
              <a:t>Scenario 2 (Alternative Scenario): Insufficient Funds</a:t>
            </a:r>
            <a:endParaRPr lang="en-US" sz="3200" b="0" i="0" dirty="0">
              <a:solidFill>
                <a:schemeClr val="accent2"/>
              </a:solidFill>
              <a:effectLst/>
              <a:latin typeface="Söhne"/>
            </a:endParaRPr>
          </a:p>
          <a:p>
            <a:pPr>
              <a:buFont typeface="+mj-lt"/>
              <a:buAutoNum type="arabicPeriod"/>
            </a:pPr>
            <a:r>
              <a:rPr lang="en-US" sz="2400" b="0" i="0" dirty="0">
                <a:effectLst/>
                <a:latin typeface="Söhne"/>
              </a:rPr>
              <a:t>User inserts their ATM card into the machine.</a:t>
            </a:r>
          </a:p>
          <a:p>
            <a:pPr>
              <a:buFont typeface="+mj-lt"/>
              <a:buAutoNum type="arabicPeriod"/>
            </a:pPr>
            <a:r>
              <a:rPr lang="en-US" sz="2400" b="0" i="0" dirty="0">
                <a:effectLst/>
                <a:latin typeface="Söhne"/>
              </a:rPr>
              <a:t>ATM prompts the user to enter their PIN.</a:t>
            </a:r>
          </a:p>
          <a:p>
            <a:pPr>
              <a:buFont typeface="+mj-lt"/>
              <a:buAutoNum type="arabicPeriod"/>
            </a:pPr>
            <a:r>
              <a:rPr lang="en-US" sz="2400" b="0" i="0" dirty="0">
                <a:effectLst/>
                <a:latin typeface="Söhne"/>
              </a:rPr>
              <a:t>User enters the correct PIN.</a:t>
            </a:r>
          </a:p>
          <a:p>
            <a:pPr>
              <a:buFont typeface="+mj-lt"/>
              <a:buAutoNum type="arabicPeriod"/>
            </a:pPr>
            <a:r>
              <a:rPr lang="en-US" sz="2400" b="0" i="0" dirty="0">
                <a:effectLst/>
                <a:latin typeface="Söhne"/>
              </a:rPr>
              <a:t>ATM displays the main menu, and the user selects "Withdrawal" option.</a:t>
            </a:r>
          </a:p>
          <a:p>
            <a:pPr>
              <a:buFont typeface="+mj-lt"/>
              <a:buAutoNum type="arabicPeriod"/>
            </a:pPr>
            <a:r>
              <a:rPr lang="en-US" sz="2400" b="0" i="0" dirty="0">
                <a:effectLst/>
                <a:latin typeface="Söhne"/>
              </a:rPr>
              <a:t>User specifies the amount to withdraw.</a:t>
            </a:r>
          </a:p>
          <a:p>
            <a:pPr>
              <a:buFont typeface="+mj-lt"/>
              <a:buAutoNum type="arabicPeriod"/>
            </a:pPr>
            <a:r>
              <a:rPr lang="en-US" sz="2400" b="0" i="0" dirty="0">
                <a:effectLst/>
                <a:latin typeface="Söhne"/>
              </a:rPr>
              <a:t>ATM checks the account balance and detects insufficient funds.</a:t>
            </a:r>
          </a:p>
          <a:p>
            <a:pPr>
              <a:buFont typeface="+mj-lt"/>
              <a:buAutoNum type="arabicPeriod"/>
            </a:pPr>
            <a:r>
              <a:rPr lang="en-US" sz="2400" b="0" i="0" dirty="0">
                <a:effectLst/>
                <a:latin typeface="Söhne"/>
              </a:rPr>
              <a:t>ATM displays an error message indicating insufficient funds.</a:t>
            </a:r>
          </a:p>
          <a:p>
            <a:pPr>
              <a:buFont typeface="+mj-lt"/>
              <a:buAutoNum type="arabicPeriod"/>
            </a:pPr>
            <a:r>
              <a:rPr lang="en-US" sz="2400" b="0" i="0" dirty="0">
                <a:effectLst/>
                <a:latin typeface="Söhne"/>
              </a:rPr>
              <a:t>User is prompted to either enter a lower amount or cancel the transaction.</a:t>
            </a:r>
          </a:p>
          <a:p>
            <a:pPr>
              <a:buFont typeface="+mj-lt"/>
              <a:buAutoNum type="arabicPeriod"/>
            </a:pPr>
            <a:r>
              <a:rPr lang="en-US" sz="2400" b="0" i="0" dirty="0">
                <a:effectLst/>
                <a:latin typeface="Söhne"/>
              </a:rPr>
              <a:t>If canceled, the user retrieves their card.</a:t>
            </a:r>
          </a:p>
          <a:p>
            <a:endParaRPr lang="en-US" sz="1700" dirty="0"/>
          </a:p>
        </p:txBody>
      </p:sp>
    </p:spTree>
    <p:extLst>
      <p:ext uri="{BB962C8B-B14F-4D97-AF65-F5344CB8AC3E}">
        <p14:creationId xmlns:p14="http://schemas.microsoft.com/office/powerpoint/2010/main" val="3066889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1E7EDE-CB4A-402F-B0FB-8640C3589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2BBEB8-4077-499F-80FD-AA9827A8D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95" y="608243"/>
            <a:ext cx="3380205" cy="54450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16791" y="1005303"/>
            <a:ext cx="2032490" cy="4427309"/>
          </a:xfrm>
        </p:spPr>
        <p:txBody>
          <a:bodyPr>
            <a:normAutofit/>
          </a:bodyPr>
          <a:lstStyle/>
          <a:p>
            <a:r>
              <a:rPr lang="en-US" sz="2800">
                <a:solidFill>
                  <a:schemeClr val="bg1"/>
                </a:solidFill>
              </a:rPr>
              <a:t>System Sequence Diagram</a:t>
            </a:r>
          </a:p>
        </p:txBody>
      </p:sp>
      <p:sp>
        <p:nvSpPr>
          <p:cNvPr id="3" name="Content Placeholder 2"/>
          <p:cNvSpPr>
            <a:spLocks noGrp="1"/>
          </p:cNvSpPr>
          <p:nvPr>
            <p:ph idx="1"/>
          </p:nvPr>
        </p:nvSpPr>
        <p:spPr>
          <a:xfrm>
            <a:off x="4129548" y="1613390"/>
            <a:ext cx="8047708" cy="4700374"/>
          </a:xfrm>
        </p:spPr>
        <p:txBody>
          <a:bodyPr anchor="ctr">
            <a:normAutofit fontScale="92500" lnSpcReduction="10000"/>
          </a:bodyPr>
          <a:lstStyle/>
          <a:p>
            <a:r>
              <a:rPr lang="en-US" sz="3000" dirty="0"/>
              <a:t>Displays the lifeline of a participating object  as they exchange messages in a single scenario</a:t>
            </a:r>
          </a:p>
          <a:p>
            <a:endParaRPr lang="en-US" sz="3000" dirty="0"/>
          </a:p>
          <a:p>
            <a:r>
              <a:rPr lang="en-US" sz="3000" dirty="0"/>
              <a:t>Participating object: </a:t>
            </a:r>
          </a:p>
          <a:p>
            <a:pPr lvl="1"/>
            <a:r>
              <a:rPr lang="en-US" sz="3000" dirty="0"/>
              <a:t>Does some action</a:t>
            </a:r>
          </a:p>
          <a:p>
            <a:pPr lvl="1"/>
            <a:r>
              <a:rPr lang="en-US" sz="3000" dirty="0"/>
              <a:t>Puts results of action in a message</a:t>
            </a:r>
          </a:p>
          <a:p>
            <a:pPr lvl="1"/>
            <a:r>
              <a:rPr lang="en-US" sz="3000" dirty="0"/>
              <a:t>Sends message to another object</a:t>
            </a:r>
          </a:p>
          <a:p>
            <a:pPr lvl="1"/>
            <a:endParaRPr lang="en-US" sz="3000" dirty="0"/>
          </a:p>
          <a:p>
            <a:pPr lvl="1"/>
            <a:endParaRPr lang="en-US" sz="3000" dirty="0"/>
          </a:p>
          <a:p>
            <a:r>
              <a:rPr lang="en-US" sz="3000" dirty="0"/>
              <a:t>The message sequence is emphasized – easy to understand interactions!!</a:t>
            </a:r>
          </a:p>
          <a:p>
            <a:endParaRPr lang="en-US" sz="2000" dirty="0"/>
          </a:p>
          <a:p>
            <a:endParaRPr lang="en-US" sz="2000" dirty="0"/>
          </a:p>
          <a:p>
            <a:endParaRPr lang="en-US" sz="2000" dirty="0"/>
          </a:p>
          <a:p>
            <a:endParaRPr lang="en-US" sz="2000" dirty="0"/>
          </a:p>
        </p:txBody>
      </p:sp>
      <p:sp>
        <p:nvSpPr>
          <p:cNvPr id="13" name="Rectangle 12">
            <a:extLst>
              <a:ext uri="{FF2B5EF4-FFF2-40B4-BE49-F238E27FC236}">
                <a16:creationId xmlns:a16="http://schemas.microsoft.com/office/drawing/2014/main" id="{6F3B7728-0C26-4662-B285-85C645523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5331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C367AD-9838-470A-87EF-678609CC8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70606"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CF1642-4E76-4223-A010-6334380A2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236"/>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19148F20-4478-4A23-B7C8-7B528D5CC1EA}" type="slidenum">
              <a:rPr lang="de-DE" smtClean="0"/>
              <a:pPr>
                <a:spcAft>
                  <a:spcPts val="600"/>
                </a:spcAft>
              </a:pPr>
              <a:t>50</a:t>
            </a:fld>
            <a:endParaRPr lang="de-DE"/>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3432" name="Rectangle 74343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426" name="Rectangle 2"/>
          <p:cNvSpPr>
            <a:spLocks noGrp="1" noChangeArrowheads="1"/>
          </p:cNvSpPr>
          <p:nvPr>
            <p:ph type="title"/>
          </p:nvPr>
        </p:nvSpPr>
        <p:spPr>
          <a:xfrm>
            <a:off x="556532" y="643467"/>
            <a:ext cx="11210925" cy="744836"/>
          </a:xfrm>
        </p:spPr>
        <p:txBody>
          <a:bodyPr vert="horz" lIns="91440" tIns="45720" rIns="91440" bIns="45720" rtlCol="0" anchor="ctr">
            <a:normAutofit/>
          </a:bodyPr>
          <a:lstStyle/>
          <a:p>
            <a:pPr algn="ctr"/>
            <a:r>
              <a:rPr lang="en-US" altLang="en-US" sz="3200" kern="1200">
                <a:solidFill>
                  <a:schemeClr val="bg1"/>
                </a:solidFill>
                <a:latin typeface="+mj-lt"/>
                <a:ea typeface="+mj-ea"/>
                <a:cs typeface="+mj-cs"/>
              </a:rPr>
              <a:t>Example: Register for Courses</a:t>
            </a:r>
          </a:p>
        </p:txBody>
      </p:sp>
      <p:pic>
        <p:nvPicPr>
          <p:cNvPr id="743427" name="Picture 3"/>
          <p:cNvPicPr>
            <a:picLocks noGrp="1" noChangeAspect="1" noChangeArrowheads="1"/>
          </p:cNvPicPr>
          <p:nvPr>
            <p:ph idx="1"/>
          </p:nvPr>
        </p:nvPicPr>
        <p:blipFill>
          <a:blip r:embed="rId3"/>
          <a:stretch>
            <a:fillRect/>
          </a:stretch>
        </p:blipFill>
        <p:spPr>
          <a:xfrm>
            <a:off x="2517977" y="1675227"/>
            <a:ext cx="7156045" cy="4394199"/>
          </a:xfrm>
          <a:prstGeom prst="rect">
            <a:avLst/>
          </a:prstGeom>
          <a:noFill/>
        </p:spPr>
      </p:pic>
      <p:sp>
        <p:nvSpPr>
          <p:cNvPr id="4" name="Slide Number Placeholder 3"/>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fld id="{677E5FAB-3742-4317-8ACA-13163C519821}" type="slidenum">
              <a:rPr lang="en-US"/>
              <a:pPr algn="r">
                <a:spcAft>
                  <a:spcPts val="600"/>
                </a:spcAft>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A347A-52EA-B9EA-7640-49A07BCC607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	Example: Process Sale Scenario</a:t>
            </a:r>
          </a:p>
        </p:txBody>
      </p:sp>
      <p:pic>
        <p:nvPicPr>
          <p:cNvPr id="5" name="Content Placeholder 4" descr="A diagram of a cashier&#10;&#10;Description automatically generated">
            <a:extLst>
              <a:ext uri="{FF2B5EF4-FFF2-40B4-BE49-F238E27FC236}">
                <a16:creationId xmlns:a16="http://schemas.microsoft.com/office/drawing/2014/main" id="{F5603E30-F542-B80B-5C1A-0AF90B999362}"/>
              </a:ext>
            </a:extLst>
          </p:cNvPr>
          <p:cNvPicPr>
            <a:picLocks noGrp="1" noChangeAspect="1"/>
          </p:cNvPicPr>
          <p:nvPr>
            <p:ph idx="1"/>
          </p:nvPr>
        </p:nvPicPr>
        <p:blipFill>
          <a:blip r:embed="rId2"/>
          <a:stretch>
            <a:fillRect/>
          </a:stretch>
        </p:blipFill>
        <p:spPr>
          <a:xfrm>
            <a:off x="4777316" y="808790"/>
            <a:ext cx="6780700" cy="5238090"/>
          </a:xfrm>
          <a:prstGeom prst="rect">
            <a:avLst/>
          </a:prstGeom>
        </p:spPr>
      </p:pic>
    </p:spTree>
    <p:extLst>
      <p:ext uri="{BB962C8B-B14F-4D97-AF65-F5344CB8AC3E}">
        <p14:creationId xmlns:p14="http://schemas.microsoft.com/office/powerpoint/2010/main" val="3732912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5BB3-4CEF-D581-A17B-CA323CEFEDB8}"/>
              </a:ext>
            </a:extLst>
          </p:cNvPr>
          <p:cNvSpPr>
            <a:spLocks noGrp="1"/>
          </p:cNvSpPr>
          <p:nvPr>
            <p:ph type="title"/>
          </p:nvPr>
        </p:nvSpPr>
        <p:spPr/>
        <p:txBody>
          <a:bodyPr/>
          <a:lstStyle/>
          <a:p>
            <a:r>
              <a:rPr lang="en-US" dirty="0"/>
              <a:t>Roles</a:t>
            </a:r>
          </a:p>
        </p:txBody>
      </p:sp>
      <p:sp>
        <p:nvSpPr>
          <p:cNvPr id="3" name="Content Placeholder 2">
            <a:extLst>
              <a:ext uri="{FF2B5EF4-FFF2-40B4-BE49-F238E27FC236}">
                <a16:creationId xmlns:a16="http://schemas.microsoft.com/office/drawing/2014/main" id="{A3988DA3-9779-4953-854E-58D9827B2058}"/>
              </a:ext>
            </a:extLst>
          </p:cNvPr>
          <p:cNvSpPr>
            <a:spLocks noGrp="1"/>
          </p:cNvSpPr>
          <p:nvPr>
            <p:ph idx="1"/>
          </p:nvPr>
        </p:nvSpPr>
        <p:spPr/>
        <p:txBody>
          <a:bodyPr/>
          <a:lstStyle/>
          <a:p>
            <a:r>
              <a:rPr lang="en-US" b="0" i="0" dirty="0">
                <a:solidFill>
                  <a:srgbClr val="2D3B45"/>
                </a:solidFill>
                <a:effectLst/>
                <a:latin typeface="Lato Extended"/>
              </a:rPr>
              <a:t>The role name (objects) instanced is usually anonymous. </a:t>
            </a:r>
          </a:p>
          <a:p>
            <a:endParaRPr lang="en-US" dirty="0">
              <a:solidFill>
                <a:srgbClr val="2D3B45"/>
              </a:solidFill>
              <a:latin typeface="Lato Extended"/>
            </a:endParaRPr>
          </a:p>
          <a:p>
            <a:r>
              <a:rPr lang="en-US" b="0" i="0" dirty="0">
                <a:solidFill>
                  <a:srgbClr val="2D3B45"/>
                </a:solidFill>
                <a:effectLst/>
                <a:latin typeface="Lato Extended"/>
              </a:rPr>
              <a:t>The class name follows after the colon.</a:t>
            </a:r>
            <a:endParaRPr lang="en-US" dirty="0"/>
          </a:p>
        </p:txBody>
      </p:sp>
    </p:spTree>
    <p:extLst>
      <p:ext uri="{BB962C8B-B14F-4D97-AF65-F5344CB8AC3E}">
        <p14:creationId xmlns:p14="http://schemas.microsoft.com/office/powerpoint/2010/main" val="2623022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0"/>
          </p:nvPr>
        </p:nvSpPr>
        <p:spPr/>
        <p:txBody>
          <a:bodyPr/>
          <a:lstStyle/>
          <a:p>
            <a:fld id="{AAB162A8-CD8F-4B88-9CDA-264E579EFBF5}" type="slidenum">
              <a:rPr lang="de-DE"/>
              <a:pPr/>
              <a:t>54</a:t>
            </a:fld>
            <a:endParaRPr lang="de-DE"/>
          </a:p>
        </p:txBody>
      </p:sp>
      <p:sp>
        <p:nvSpPr>
          <p:cNvPr id="737282" name="Rectangle 2"/>
          <p:cNvSpPr>
            <a:spLocks noGrp="1" noChangeArrowheads="1"/>
          </p:cNvSpPr>
          <p:nvPr>
            <p:ph type="title"/>
          </p:nvPr>
        </p:nvSpPr>
        <p:spPr/>
        <p:txBody>
          <a:bodyPr/>
          <a:lstStyle/>
          <a:p>
            <a:r>
              <a:rPr lang="en-US" altLang="en-US"/>
              <a:t>Lifelines</a:t>
            </a:r>
          </a:p>
        </p:txBody>
      </p:sp>
      <p:sp>
        <p:nvSpPr>
          <p:cNvPr id="737283" name="Rectangle 3"/>
          <p:cNvSpPr>
            <a:spLocks noGrp="1" noChangeArrowheads="1"/>
          </p:cNvSpPr>
          <p:nvPr>
            <p:ph type="body" idx="1"/>
          </p:nvPr>
        </p:nvSpPr>
        <p:spPr>
          <a:xfrm>
            <a:off x="838200" y="1676400"/>
            <a:ext cx="9525000" cy="1295400"/>
          </a:xfrm>
        </p:spPr>
        <p:txBody>
          <a:bodyPr/>
          <a:lstStyle/>
          <a:p>
            <a:pPr marL="342900" indent="-342900"/>
            <a:r>
              <a:rPr lang="en-US" sz="3200" dirty="0"/>
              <a:t>Represent existence of objects over a period of time</a:t>
            </a:r>
          </a:p>
        </p:txBody>
      </p:sp>
      <p:sp>
        <p:nvSpPr>
          <p:cNvPr id="737284" name="Rectangle 4"/>
          <p:cNvSpPr>
            <a:spLocks noChangeArrowheads="1"/>
          </p:cNvSpPr>
          <p:nvPr/>
        </p:nvSpPr>
        <p:spPr bwMode="auto">
          <a:xfrm>
            <a:off x="4038600" y="3048000"/>
            <a:ext cx="1905000" cy="369332"/>
          </a:xfrm>
          <a:prstGeom prst="rect">
            <a:avLst/>
          </a:prstGeom>
          <a:noFill/>
          <a:ln w="9525">
            <a:solidFill>
              <a:schemeClr val="tx1"/>
            </a:solidFill>
            <a:miter lim="800000"/>
            <a:headEnd/>
            <a:tailEnd/>
          </a:ln>
          <a:effectLst/>
        </p:spPr>
        <p:txBody>
          <a:bodyPr>
            <a:spAutoFit/>
          </a:bodyPr>
          <a:lstStyle/>
          <a:p>
            <a:pPr algn="l">
              <a:lnSpc>
                <a:spcPct val="100000"/>
              </a:lnSpc>
            </a:pPr>
            <a:r>
              <a:rPr lang="en-US" u="sng" dirty="0">
                <a:solidFill>
                  <a:schemeClr val="tx2"/>
                </a:solidFill>
                <a:latin typeface="Courier" pitchFamily="49" charset="0"/>
              </a:rPr>
              <a:t>: Student</a:t>
            </a:r>
          </a:p>
        </p:txBody>
      </p:sp>
      <p:sp>
        <p:nvSpPr>
          <p:cNvPr id="737285" name="Line 5"/>
          <p:cNvSpPr>
            <a:spLocks noChangeShapeType="1"/>
          </p:cNvSpPr>
          <p:nvPr/>
        </p:nvSpPr>
        <p:spPr bwMode="auto">
          <a:xfrm>
            <a:off x="4991100" y="3462338"/>
            <a:ext cx="1588" cy="1949450"/>
          </a:xfrm>
          <a:prstGeom prst="line">
            <a:avLst/>
          </a:prstGeom>
          <a:noFill/>
          <a:ln w="9525">
            <a:solidFill>
              <a:srgbClr val="030305"/>
            </a:solidFill>
            <a:prstDash val="dash"/>
            <a:round/>
            <a:headEnd/>
            <a:tailEnd/>
          </a:ln>
          <a:effectLst/>
        </p:spPr>
        <p:txBody>
          <a:bodyPr wrap="none" anchor="ctr"/>
          <a:lstStyle/>
          <a:p>
            <a:endParaRPr lang="en-US"/>
          </a:p>
        </p:txBody>
      </p:sp>
      <p:sp>
        <p:nvSpPr>
          <p:cNvPr id="737289" name="Line 9"/>
          <p:cNvSpPr>
            <a:spLocks noChangeShapeType="1"/>
          </p:cNvSpPr>
          <p:nvPr/>
        </p:nvSpPr>
        <p:spPr bwMode="auto">
          <a:xfrm>
            <a:off x="4838700" y="5327651"/>
            <a:ext cx="304800" cy="125413"/>
          </a:xfrm>
          <a:prstGeom prst="line">
            <a:avLst/>
          </a:prstGeom>
          <a:noFill/>
          <a:ln w="19050">
            <a:solidFill>
              <a:srgbClr val="030305"/>
            </a:solidFill>
            <a:round/>
            <a:headEnd/>
            <a:tailEnd/>
          </a:ln>
          <a:effectLst/>
        </p:spPr>
        <p:txBody>
          <a:bodyPr wrap="none" anchor="ctr"/>
          <a:lstStyle/>
          <a:p>
            <a:endParaRPr lang="en-US"/>
          </a:p>
        </p:txBody>
      </p:sp>
      <p:sp>
        <p:nvSpPr>
          <p:cNvPr id="737290" name="Line 10"/>
          <p:cNvSpPr>
            <a:spLocks noChangeShapeType="1"/>
          </p:cNvSpPr>
          <p:nvPr/>
        </p:nvSpPr>
        <p:spPr bwMode="auto">
          <a:xfrm flipH="1">
            <a:off x="4838700" y="5327651"/>
            <a:ext cx="304800" cy="125413"/>
          </a:xfrm>
          <a:prstGeom prst="line">
            <a:avLst/>
          </a:prstGeom>
          <a:noFill/>
          <a:ln w="19050">
            <a:solidFill>
              <a:srgbClr val="030305"/>
            </a:solidFill>
            <a:round/>
            <a:headEnd/>
            <a:tailEnd/>
          </a:ln>
          <a:effectLst/>
        </p:spPr>
        <p:txBody>
          <a:bodyPr wrap="none" anchor="ctr"/>
          <a:lstStyle/>
          <a:p>
            <a:endParaRPr lang="en-US"/>
          </a:p>
        </p:txBody>
      </p:sp>
      <p:sp>
        <p:nvSpPr>
          <p:cNvPr id="737291" name="Text Box 11"/>
          <p:cNvSpPr txBox="1">
            <a:spLocks noChangeArrowheads="1"/>
          </p:cNvSpPr>
          <p:nvPr/>
        </p:nvSpPr>
        <p:spPr bwMode="auto">
          <a:xfrm>
            <a:off x="6324600" y="3962400"/>
            <a:ext cx="1425390" cy="646331"/>
          </a:xfrm>
          <a:prstGeom prst="rect">
            <a:avLst/>
          </a:prstGeom>
          <a:noFill/>
          <a:ln w="9525">
            <a:noFill/>
            <a:miter lim="800000"/>
            <a:headEnd/>
            <a:tailEnd/>
          </a:ln>
          <a:effectLst/>
        </p:spPr>
        <p:txBody>
          <a:bodyPr wrap="none">
            <a:spAutoFit/>
          </a:bodyPr>
          <a:lstStyle/>
          <a:p>
            <a:pPr algn="l">
              <a:lnSpc>
                <a:spcPct val="100000"/>
              </a:lnSpc>
            </a:pPr>
            <a:r>
              <a:rPr lang="en-US" dirty="0">
                <a:solidFill>
                  <a:schemeClr val="tx2"/>
                </a:solidFill>
                <a:latin typeface="Courier" pitchFamily="49" charset="0"/>
              </a:rPr>
              <a:t>lifelines</a:t>
            </a:r>
          </a:p>
          <a:p>
            <a:pPr algn="l">
              <a:lnSpc>
                <a:spcPct val="100000"/>
              </a:lnSpc>
            </a:pPr>
            <a:endParaRPr lang="en-US" dirty="0">
              <a:solidFill>
                <a:schemeClr val="tx2"/>
              </a:solidFill>
              <a:latin typeface="Courier" pitchFamily="49" charset="0"/>
            </a:endParaRPr>
          </a:p>
        </p:txBody>
      </p:sp>
      <p:sp>
        <p:nvSpPr>
          <p:cNvPr id="737293" name="Rectangle 13"/>
          <p:cNvSpPr>
            <a:spLocks noChangeArrowheads="1"/>
          </p:cNvSpPr>
          <p:nvPr/>
        </p:nvSpPr>
        <p:spPr bwMode="auto">
          <a:xfrm>
            <a:off x="6324601" y="5195888"/>
            <a:ext cx="3035699" cy="646331"/>
          </a:xfrm>
          <a:prstGeom prst="rect">
            <a:avLst/>
          </a:prstGeom>
          <a:noFill/>
          <a:ln w="9525">
            <a:noFill/>
            <a:miter lim="800000"/>
            <a:headEnd/>
            <a:tailEnd/>
          </a:ln>
          <a:effectLst/>
        </p:spPr>
        <p:txBody>
          <a:bodyPr wrap="square">
            <a:spAutoFit/>
          </a:bodyPr>
          <a:lstStyle/>
          <a:p>
            <a:pPr algn="l">
              <a:lnSpc>
                <a:spcPct val="100000"/>
              </a:lnSpc>
            </a:pPr>
            <a:r>
              <a:rPr lang="en-US" dirty="0">
                <a:solidFill>
                  <a:schemeClr val="tx2"/>
                </a:solidFill>
                <a:latin typeface="Courier" pitchFamily="49" charset="0"/>
              </a:rPr>
              <a:t>Destruction (</a:t>
            </a:r>
            <a:r>
              <a:rPr lang="en-US" dirty="0" err="1">
                <a:solidFill>
                  <a:schemeClr val="tx2"/>
                </a:solidFill>
                <a:latin typeface="Courier" pitchFamily="49" charset="0"/>
              </a:rPr>
              <a:t>Optioinal</a:t>
            </a:r>
            <a:r>
              <a:rPr lang="en-US" dirty="0">
                <a:solidFill>
                  <a:schemeClr val="tx2"/>
                </a:solidFill>
                <a:latin typeface="Courier" pitchFamily="49" charset="0"/>
              </a:rPr>
              <a:t>)</a:t>
            </a:r>
          </a:p>
        </p:txBody>
      </p:sp>
      <p:sp>
        <p:nvSpPr>
          <p:cNvPr id="737295" name="Line 15"/>
          <p:cNvSpPr>
            <a:spLocks noChangeShapeType="1"/>
          </p:cNvSpPr>
          <p:nvPr/>
        </p:nvSpPr>
        <p:spPr bwMode="auto">
          <a:xfrm flipH="1">
            <a:off x="5410200" y="4343400"/>
            <a:ext cx="914400" cy="0"/>
          </a:xfrm>
          <a:prstGeom prst="line">
            <a:avLst/>
          </a:prstGeom>
          <a:noFill/>
          <a:ln w="9525">
            <a:solidFill>
              <a:schemeClr val="tx1"/>
            </a:solidFill>
            <a:round/>
            <a:headEnd/>
            <a:tailEnd type="triangle" w="med" len="med"/>
          </a:ln>
          <a:effectLst/>
        </p:spPr>
        <p:txBody>
          <a:bodyPr/>
          <a:lstStyle/>
          <a:p>
            <a:endParaRPr lang="en-US"/>
          </a:p>
        </p:txBody>
      </p:sp>
      <p:sp>
        <p:nvSpPr>
          <p:cNvPr id="737296" name="Line 16"/>
          <p:cNvSpPr>
            <a:spLocks noChangeShapeType="1"/>
          </p:cNvSpPr>
          <p:nvPr/>
        </p:nvSpPr>
        <p:spPr bwMode="auto">
          <a:xfrm flipH="1">
            <a:off x="5334000" y="5410200"/>
            <a:ext cx="990600" cy="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3"/>
          <p:cNvSpPr>
            <a:spLocks noGrp="1"/>
          </p:cNvSpPr>
          <p:nvPr>
            <p:ph type="sldNum" sz="quarter" idx="10"/>
          </p:nvPr>
        </p:nvSpPr>
        <p:spPr/>
        <p:txBody>
          <a:bodyPr/>
          <a:lstStyle/>
          <a:p>
            <a:fld id="{A3807A4F-6339-4DC4-B953-F0830F53A6F2}" type="slidenum">
              <a:rPr lang="de-DE"/>
              <a:pPr/>
              <a:t>55</a:t>
            </a:fld>
            <a:endParaRPr lang="de-DE"/>
          </a:p>
        </p:txBody>
      </p:sp>
      <p:sp>
        <p:nvSpPr>
          <p:cNvPr id="739330" name="Rectangle 2"/>
          <p:cNvSpPr>
            <a:spLocks noGrp="1" noChangeArrowheads="1"/>
          </p:cNvSpPr>
          <p:nvPr>
            <p:ph type="title"/>
          </p:nvPr>
        </p:nvSpPr>
        <p:spPr/>
        <p:txBody>
          <a:bodyPr/>
          <a:lstStyle/>
          <a:p>
            <a:r>
              <a:rPr lang="en-US" altLang="en-US"/>
              <a:t>Activations</a:t>
            </a:r>
          </a:p>
        </p:txBody>
      </p:sp>
      <p:sp>
        <p:nvSpPr>
          <p:cNvPr id="739331" name="Rectangle 3"/>
          <p:cNvSpPr>
            <a:spLocks noGrp="1" noChangeArrowheads="1"/>
          </p:cNvSpPr>
          <p:nvPr>
            <p:ph type="body" idx="1"/>
          </p:nvPr>
        </p:nvSpPr>
        <p:spPr>
          <a:xfrm>
            <a:off x="949570" y="1574800"/>
            <a:ext cx="10292859" cy="1295400"/>
          </a:xfrm>
        </p:spPr>
        <p:txBody>
          <a:bodyPr/>
          <a:lstStyle/>
          <a:p>
            <a:pPr marL="342900" indent="-342900"/>
            <a:r>
              <a:rPr lang="en-US" sz="3200" dirty="0"/>
              <a:t>Represent time during which an object performs an action</a:t>
            </a:r>
          </a:p>
        </p:txBody>
      </p:sp>
      <p:sp>
        <p:nvSpPr>
          <p:cNvPr id="739332" name="Text Box 4"/>
          <p:cNvSpPr txBox="1">
            <a:spLocks noChangeArrowheads="1"/>
          </p:cNvSpPr>
          <p:nvPr/>
        </p:nvSpPr>
        <p:spPr bwMode="auto">
          <a:xfrm>
            <a:off x="5143500" y="3048000"/>
            <a:ext cx="1149674" cy="369332"/>
          </a:xfrm>
          <a:prstGeom prst="rect">
            <a:avLst/>
          </a:prstGeom>
          <a:noFill/>
          <a:ln w="9525">
            <a:noFill/>
            <a:miter lim="800000"/>
            <a:headEnd/>
            <a:tailEnd/>
          </a:ln>
          <a:effectLst/>
        </p:spPr>
        <p:txBody>
          <a:bodyPr wrap="none">
            <a:spAutoFit/>
          </a:bodyPr>
          <a:lstStyle/>
          <a:p>
            <a:pPr algn="l">
              <a:lnSpc>
                <a:spcPct val="100000"/>
              </a:lnSpc>
            </a:pPr>
            <a:r>
              <a:rPr lang="en-US">
                <a:solidFill>
                  <a:schemeClr val="tx2"/>
                </a:solidFill>
                <a:latin typeface="Courier" pitchFamily="49" charset="0"/>
              </a:rPr>
              <a:t>message</a:t>
            </a:r>
          </a:p>
        </p:txBody>
      </p:sp>
      <p:sp>
        <p:nvSpPr>
          <p:cNvPr id="739333" name="Line 5"/>
          <p:cNvSpPr>
            <a:spLocks noChangeShapeType="1"/>
          </p:cNvSpPr>
          <p:nvPr/>
        </p:nvSpPr>
        <p:spPr bwMode="auto">
          <a:xfrm>
            <a:off x="6457950" y="3276600"/>
            <a:ext cx="0" cy="2819400"/>
          </a:xfrm>
          <a:prstGeom prst="line">
            <a:avLst/>
          </a:prstGeom>
          <a:noFill/>
          <a:ln w="9525">
            <a:solidFill>
              <a:srgbClr val="030305"/>
            </a:solidFill>
            <a:prstDash val="dash"/>
            <a:round/>
            <a:headEnd/>
            <a:tailEnd/>
          </a:ln>
          <a:effectLst/>
        </p:spPr>
        <p:txBody>
          <a:bodyPr wrap="none" anchor="ctr"/>
          <a:lstStyle/>
          <a:p>
            <a:endParaRPr lang="en-US"/>
          </a:p>
        </p:txBody>
      </p:sp>
      <p:sp>
        <p:nvSpPr>
          <p:cNvPr id="739334" name="Rectangle 6"/>
          <p:cNvSpPr>
            <a:spLocks noChangeArrowheads="1"/>
          </p:cNvSpPr>
          <p:nvPr/>
        </p:nvSpPr>
        <p:spPr bwMode="auto">
          <a:xfrm>
            <a:off x="6381750" y="3397250"/>
            <a:ext cx="152400" cy="2459038"/>
          </a:xfrm>
          <a:prstGeom prst="rect">
            <a:avLst/>
          </a:prstGeom>
          <a:solidFill>
            <a:schemeClr val="bg1"/>
          </a:solidFill>
          <a:ln w="9525">
            <a:solidFill>
              <a:srgbClr val="030305"/>
            </a:solidFill>
            <a:miter lim="800000"/>
            <a:headEnd/>
            <a:tailEnd/>
          </a:ln>
          <a:effectLst/>
        </p:spPr>
        <p:txBody>
          <a:bodyPr wrap="none" anchor="ctr"/>
          <a:lstStyle/>
          <a:p>
            <a:endParaRPr lang="en-US"/>
          </a:p>
        </p:txBody>
      </p:sp>
      <p:sp>
        <p:nvSpPr>
          <p:cNvPr id="739336" name="Line 8"/>
          <p:cNvSpPr>
            <a:spLocks noChangeShapeType="1"/>
          </p:cNvSpPr>
          <p:nvPr/>
        </p:nvSpPr>
        <p:spPr bwMode="auto">
          <a:xfrm>
            <a:off x="5162550" y="3397250"/>
            <a:ext cx="1219200" cy="0"/>
          </a:xfrm>
          <a:prstGeom prst="line">
            <a:avLst/>
          </a:prstGeom>
          <a:noFill/>
          <a:ln w="9525">
            <a:solidFill>
              <a:srgbClr val="030305"/>
            </a:solidFill>
            <a:round/>
            <a:headEnd/>
            <a:tailEnd type="triangle" w="lg" len="lg"/>
          </a:ln>
          <a:effectLst/>
        </p:spPr>
        <p:txBody>
          <a:bodyPr wrap="none" anchor="ctr"/>
          <a:lstStyle/>
          <a:p>
            <a:endParaRPr lang="en-US"/>
          </a:p>
        </p:txBody>
      </p:sp>
      <p:sp>
        <p:nvSpPr>
          <p:cNvPr id="739337" name="Line 9"/>
          <p:cNvSpPr>
            <a:spLocks noChangeShapeType="1"/>
          </p:cNvSpPr>
          <p:nvPr/>
        </p:nvSpPr>
        <p:spPr bwMode="auto">
          <a:xfrm flipH="1">
            <a:off x="5086350" y="5856288"/>
            <a:ext cx="1219200" cy="0"/>
          </a:xfrm>
          <a:prstGeom prst="line">
            <a:avLst/>
          </a:prstGeom>
          <a:noFill/>
          <a:ln w="9525">
            <a:solidFill>
              <a:srgbClr val="030305"/>
            </a:solidFill>
            <a:prstDash val="dash"/>
            <a:round/>
            <a:headEnd/>
            <a:tailEnd type="triangle" w="lg" len="lg"/>
          </a:ln>
          <a:effectLst/>
        </p:spPr>
        <p:txBody>
          <a:bodyPr wrap="none" anchor="ctr"/>
          <a:lstStyle/>
          <a:p>
            <a:endParaRPr lang="en-US"/>
          </a:p>
        </p:txBody>
      </p:sp>
      <p:sp>
        <p:nvSpPr>
          <p:cNvPr id="739341" name="Rectangle 13"/>
          <p:cNvSpPr>
            <a:spLocks noChangeArrowheads="1"/>
          </p:cNvSpPr>
          <p:nvPr/>
        </p:nvSpPr>
        <p:spPr bwMode="auto">
          <a:xfrm>
            <a:off x="4705350" y="3873500"/>
            <a:ext cx="1563248" cy="369332"/>
          </a:xfrm>
          <a:prstGeom prst="rect">
            <a:avLst/>
          </a:prstGeom>
          <a:noFill/>
          <a:ln w="9525">
            <a:noFill/>
            <a:miter lim="800000"/>
            <a:headEnd/>
            <a:tailEnd/>
          </a:ln>
          <a:effectLst/>
        </p:spPr>
        <p:txBody>
          <a:bodyPr wrap="none">
            <a:spAutoFit/>
          </a:bodyPr>
          <a:lstStyle/>
          <a:p>
            <a:pPr algn="l">
              <a:lnSpc>
                <a:spcPct val="100000"/>
              </a:lnSpc>
            </a:pPr>
            <a:r>
              <a:rPr lang="en-US">
                <a:solidFill>
                  <a:schemeClr val="tx2"/>
                </a:solidFill>
                <a:latin typeface="Courier" pitchFamily="49" charset="0"/>
              </a:rPr>
              <a:t>activation</a:t>
            </a:r>
          </a:p>
        </p:txBody>
      </p:sp>
      <p:sp>
        <p:nvSpPr>
          <p:cNvPr id="739342" name="Freeform 14"/>
          <p:cNvSpPr>
            <a:spLocks/>
          </p:cNvSpPr>
          <p:nvPr/>
        </p:nvSpPr>
        <p:spPr bwMode="auto">
          <a:xfrm>
            <a:off x="5314950" y="3714750"/>
            <a:ext cx="1123950" cy="236538"/>
          </a:xfrm>
          <a:custGeom>
            <a:avLst/>
            <a:gdLst/>
            <a:ahLst/>
            <a:cxnLst>
              <a:cxn ang="0">
                <a:pos x="0" y="130"/>
              </a:cxn>
              <a:cxn ang="0">
                <a:pos x="348" y="10"/>
              </a:cxn>
              <a:cxn ang="0">
                <a:pos x="708" y="190"/>
              </a:cxn>
            </a:cxnLst>
            <a:rect l="0" t="0" r="r" b="b"/>
            <a:pathLst>
              <a:path w="708" h="190">
                <a:moveTo>
                  <a:pt x="0" y="130"/>
                </a:moveTo>
                <a:cubicBezTo>
                  <a:pt x="58" y="112"/>
                  <a:pt x="230" y="0"/>
                  <a:pt x="348" y="10"/>
                </a:cubicBezTo>
                <a:cubicBezTo>
                  <a:pt x="466" y="20"/>
                  <a:pt x="633" y="152"/>
                  <a:pt x="708" y="190"/>
                </a:cubicBezTo>
              </a:path>
            </a:pathLst>
          </a:custGeom>
          <a:noFill/>
          <a:ln w="9525" cap="flat" cmpd="sng">
            <a:solidFill>
              <a:schemeClr val="tx2"/>
            </a:solidFill>
            <a:prstDash val="solid"/>
            <a:round/>
            <a:headEnd/>
            <a:tailEnd type="oval" w="med" len="med"/>
          </a:ln>
          <a:effectLst/>
        </p:spPr>
        <p:txBody>
          <a:bodyPr wrap="none" anchor="ctr"/>
          <a:lstStyle/>
          <a:p>
            <a:endParaRPr lang="en-US"/>
          </a:p>
        </p:txBody>
      </p:sp>
      <p:sp>
        <p:nvSpPr>
          <p:cNvPr id="739343" name="Rectangle 15"/>
          <p:cNvSpPr>
            <a:spLocks noChangeArrowheads="1"/>
          </p:cNvSpPr>
          <p:nvPr/>
        </p:nvSpPr>
        <p:spPr bwMode="auto">
          <a:xfrm>
            <a:off x="2667000" y="2895601"/>
            <a:ext cx="1563248" cy="646331"/>
          </a:xfrm>
          <a:prstGeom prst="rect">
            <a:avLst/>
          </a:prstGeom>
          <a:noFill/>
          <a:ln w="9525">
            <a:noFill/>
            <a:miter lim="800000"/>
            <a:headEnd/>
            <a:tailEnd/>
          </a:ln>
          <a:effectLst/>
        </p:spPr>
        <p:txBody>
          <a:bodyPr wrap="none">
            <a:spAutoFit/>
          </a:bodyPr>
          <a:lstStyle/>
          <a:p>
            <a:pPr algn="l">
              <a:lnSpc>
                <a:spcPct val="100000"/>
              </a:lnSpc>
            </a:pPr>
            <a:r>
              <a:rPr lang="en-US">
                <a:solidFill>
                  <a:schemeClr val="tx2"/>
                </a:solidFill>
                <a:latin typeface="Courier" pitchFamily="49" charset="0"/>
              </a:rPr>
              <a:t>Activation</a:t>
            </a:r>
          </a:p>
          <a:p>
            <a:pPr algn="l">
              <a:lnSpc>
                <a:spcPct val="100000"/>
              </a:lnSpc>
            </a:pPr>
            <a:r>
              <a:rPr lang="en-US">
                <a:solidFill>
                  <a:schemeClr val="tx2"/>
                </a:solidFill>
                <a:latin typeface="Courier" pitchFamily="49" charset="0"/>
              </a:rPr>
              <a:t>initiation</a:t>
            </a:r>
          </a:p>
        </p:txBody>
      </p:sp>
      <p:sp>
        <p:nvSpPr>
          <p:cNvPr id="739344" name="Rectangle 16"/>
          <p:cNvSpPr>
            <a:spLocks noChangeArrowheads="1"/>
          </p:cNvSpPr>
          <p:nvPr/>
        </p:nvSpPr>
        <p:spPr bwMode="auto">
          <a:xfrm>
            <a:off x="3200400" y="5334001"/>
            <a:ext cx="1563248" cy="646331"/>
          </a:xfrm>
          <a:prstGeom prst="rect">
            <a:avLst/>
          </a:prstGeom>
          <a:noFill/>
          <a:ln w="9525">
            <a:noFill/>
            <a:miter lim="800000"/>
            <a:headEnd/>
            <a:tailEnd/>
          </a:ln>
          <a:effectLst/>
        </p:spPr>
        <p:txBody>
          <a:bodyPr wrap="none">
            <a:spAutoFit/>
          </a:bodyPr>
          <a:lstStyle/>
          <a:p>
            <a:pPr algn="l">
              <a:lnSpc>
                <a:spcPct val="100000"/>
              </a:lnSpc>
            </a:pPr>
            <a:r>
              <a:rPr lang="en-US">
                <a:solidFill>
                  <a:schemeClr val="tx2"/>
                </a:solidFill>
                <a:latin typeface="Courier" pitchFamily="49" charset="0"/>
              </a:rPr>
              <a:t>Activation</a:t>
            </a:r>
          </a:p>
          <a:p>
            <a:pPr algn="l">
              <a:lnSpc>
                <a:spcPct val="100000"/>
              </a:lnSpc>
            </a:pPr>
            <a:r>
              <a:rPr lang="en-US">
                <a:solidFill>
                  <a:schemeClr val="tx2"/>
                </a:solidFill>
                <a:latin typeface="Courier" pitchFamily="49" charset="0"/>
              </a:rPr>
              <a:t>completion</a:t>
            </a:r>
          </a:p>
        </p:txBody>
      </p:sp>
      <p:sp>
        <p:nvSpPr>
          <p:cNvPr id="739345" name="Freeform 17"/>
          <p:cNvSpPr>
            <a:spLocks/>
          </p:cNvSpPr>
          <p:nvPr/>
        </p:nvSpPr>
        <p:spPr bwMode="auto">
          <a:xfrm>
            <a:off x="4495800" y="5257800"/>
            <a:ext cx="1905000" cy="609600"/>
          </a:xfrm>
          <a:custGeom>
            <a:avLst/>
            <a:gdLst/>
            <a:ahLst/>
            <a:cxnLst>
              <a:cxn ang="0">
                <a:pos x="0" y="130"/>
              </a:cxn>
              <a:cxn ang="0">
                <a:pos x="348" y="10"/>
              </a:cxn>
              <a:cxn ang="0">
                <a:pos x="708" y="190"/>
              </a:cxn>
            </a:cxnLst>
            <a:rect l="0" t="0" r="r" b="b"/>
            <a:pathLst>
              <a:path w="708" h="190">
                <a:moveTo>
                  <a:pt x="0" y="130"/>
                </a:moveTo>
                <a:cubicBezTo>
                  <a:pt x="58" y="112"/>
                  <a:pt x="230" y="0"/>
                  <a:pt x="348" y="10"/>
                </a:cubicBezTo>
                <a:cubicBezTo>
                  <a:pt x="466" y="20"/>
                  <a:pt x="633" y="152"/>
                  <a:pt x="708" y="190"/>
                </a:cubicBezTo>
              </a:path>
            </a:pathLst>
          </a:custGeom>
          <a:noFill/>
          <a:ln w="9525" cap="flat" cmpd="sng">
            <a:solidFill>
              <a:schemeClr val="tx2"/>
            </a:solidFill>
            <a:prstDash val="solid"/>
            <a:round/>
            <a:headEnd/>
            <a:tailEnd type="oval" w="med" len="med"/>
          </a:ln>
          <a:effectLst/>
        </p:spPr>
        <p:txBody>
          <a:bodyPr wrap="none" anchor="ctr"/>
          <a:lstStyle/>
          <a:p>
            <a:endParaRPr lang="en-US"/>
          </a:p>
        </p:txBody>
      </p:sp>
      <p:sp>
        <p:nvSpPr>
          <p:cNvPr id="739346" name="Freeform 18"/>
          <p:cNvSpPr>
            <a:spLocks/>
          </p:cNvSpPr>
          <p:nvPr/>
        </p:nvSpPr>
        <p:spPr bwMode="auto">
          <a:xfrm>
            <a:off x="4038600" y="2743200"/>
            <a:ext cx="2362200" cy="609600"/>
          </a:xfrm>
          <a:custGeom>
            <a:avLst/>
            <a:gdLst/>
            <a:ahLst/>
            <a:cxnLst>
              <a:cxn ang="0">
                <a:pos x="0" y="130"/>
              </a:cxn>
              <a:cxn ang="0">
                <a:pos x="348" y="10"/>
              </a:cxn>
              <a:cxn ang="0">
                <a:pos x="708" y="190"/>
              </a:cxn>
            </a:cxnLst>
            <a:rect l="0" t="0" r="r" b="b"/>
            <a:pathLst>
              <a:path w="708" h="190">
                <a:moveTo>
                  <a:pt x="0" y="130"/>
                </a:moveTo>
                <a:cubicBezTo>
                  <a:pt x="58" y="112"/>
                  <a:pt x="230" y="0"/>
                  <a:pt x="348" y="10"/>
                </a:cubicBezTo>
                <a:cubicBezTo>
                  <a:pt x="466" y="20"/>
                  <a:pt x="633" y="152"/>
                  <a:pt x="708" y="190"/>
                </a:cubicBezTo>
              </a:path>
            </a:pathLst>
          </a:custGeom>
          <a:noFill/>
          <a:ln w="9525" cap="flat" cmpd="sng">
            <a:solidFill>
              <a:schemeClr val="tx2"/>
            </a:solidFill>
            <a:prstDash val="solid"/>
            <a:round/>
            <a:headEnd/>
            <a:tailEnd type="oval" w="med" len="med"/>
          </a:ln>
          <a:effectLst/>
        </p:spPr>
        <p:txBody>
          <a:bodyPr wrap="none" anchor="ct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498348" y="11176"/>
            <a:ext cx="10058400" cy="1609344"/>
          </a:xfrm>
        </p:spPr>
        <p:txBody>
          <a:bodyPr>
            <a:noAutofit/>
          </a:bodyPr>
          <a:lstStyle/>
          <a:p>
            <a:pPr algn="just"/>
            <a:r>
              <a:rPr lang="en-US" sz="4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1069848" y="2121408"/>
            <a:ext cx="10881360" cy="4050792"/>
          </a:xfrm>
        </p:spPr>
        <p:txBody>
          <a:bodyPr>
            <a:normAutofit/>
          </a:bodyPr>
          <a:lstStyle/>
          <a:p>
            <a:pPr marL="0" indent="0">
              <a:buNone/>
            </a:pPr>
            <a:r>
              <a:rPr lang="en-US" dirty="0"/>
              <a:t>       </a:t>
            </a:r>
            <a:r>
              <a:rPr lang="en-US" sz="3100" b="1" dirty="0"/>
              <a:t>Read:</a:t>
            </a:r>
          </a:p>
          <a:p>
            <a:pPr lvl="2"/>
            <a:endParaRPr lang="en-US" sz="3100" dirty="0"/>
          </a:p>
          <a:p>
            <a:pPr lvl="2"/>
            <a:r>
              <a:rPr lang="en-US" sz="3100" dirty="0"/>
              <a:t>Chapters 7, 8 of the textbook.</a:t>
            </a:r>
          </a:p>
          <a:p>
            <a:pPr marL="274637" lvl="1" indent="0">
              <a:buNone/>
            </a:pPr>
            <a:endParaRPr lang="en-US" sz="3100" dirty="0"/>
          </a:p>
          <a:p>
            <a:pPr marL="0" lvl="1" indent="0">
              <a:spcBef>
                <a:spcPts val="1200"/>
              </a:spcBef>
              <a:buNone/>
            </a:pPr>
            <a:r>
              <a:rPr lang="en-US" sz="3100" dirty="0"/>
              <a:t>         </a:t>
            </a:r>
            <a:r>
              <a:rPr lang="en-US" sz="3100" b="1" dirty="0"/>
              <a:t>Assignments &amp; Project Tasks:</a:t>
            </a:r>
          </a:p>
          <a:p>
            <a:pPr lvl="2"/>
            <a:r>
              <a:rPr lang="en-US" sz="3100" dirty="0"/>
              <a:t>Assignment 1 is open (Due on Friday 7/2). This is an </a:t>
            </a:r>
            <a:r>
              <a:rPr lang="en-US" sz="3100" u="sng" dirty="0"/>
              <a:t>Individual Submission</a:t>
            </a:r>
            <a:r>
              <a:rPr lang="en-US" sz="3100" dirty="0"/>
              <a:t>.</a:t>
            </a:r>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77" y="1848539"/>
            <a:ext cx="914400" cy="9144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277" y="4095062"/>
            <a:ext cx="914400" cy="9144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90FD73D1-447F-2389-971D-2D689D69A9AC}"/>
              </a:ext>
            </a:extLst>
          </p:cNvPr>
          <p:cNvPicPr>
            <a:picLocks noChangeAspect="1"/>
          </p:cNvPicPr>
          <p:nvPr/>
        </p:nvPicPr>
        <p:blipFill rotWithShape="1">
          <a:blip r:embed="rId2"/>
          <a:srcRect b="6250"/>
          <a:stretch/>
        </p:blipFill>
        <p:spPr>
          <a:xfrm>
            <a:off x="3" y="10"/>
            <a:ext cx="12191997" cy="6857988"/>
          </a:xfrm>
          <a:prstGeom prst="rect">
            <a:avLst/>
          </a:prstGeom>
        </p:spPr>
      </p:pic>
      <p:grpSp>
        <p:nvGrpSpPr>
          <p:cNvPr id="9" name="Group 8">
            <a:extLst>
              <a:ext uri="{FF2B5EF4-FFF2-40B4-BE49-F238E27FC236}">
                <a16:creationId xmlns:a16="http://schemas.microsoft.com/office/drawing/2014/main" id="{17F72E41-D8D7-F589-0125-D336DE2AF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8" y="21736"/>
            <a:ext cx="12206598" cy="6879745"/>
            <a:chOff x="-14598" y="21736"/>
            <a:chExt cx="12206598" cy="6879745"/>
          </a:xfrm>
        </p:grpSpPr>
        <p:sp>
          <p:nvSpPr>
            <p:cNvPr id="10" name="Rectangle 9">
              <a:extLst>
                <a:ext uri="{FF2B5EF4-FFF2-40B4-BE49-F238E27FC236}">
                  <a16:creationId xmlns:a16="http://schemas.microsoft.com/office/drawing/2014/main" id="{FC13EADE-3A56-21CF-6809-E58C7DDCB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78264" y="-733992"/>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1EA0F4-FEA8-8A8D-25F3-BCCDA3F4F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3832304"/>
              <a:ext cx="12192000" cy="3055057"/>
            </a:xfrm>
            <a:prstGeom prst="rect">
              <a:avLst/>
            </a:prstGeom>
            <a:gradFill flip="none" rotWithShape="1">
              <a:gsLst>
                <a:gs pos="0">
                  <a:schemeClr val="accent5"/>
                </a:gs>
                <a:gs pos="75000">
                  <a:schemeClr val="accent5">
                    <a:lumMod val="60000"/>
                    <a:lumOff val="40000"/>
                    <a:alpha val="0"/>
                  </a:schemeClr>
                </a:gs>
              </a:gsLst>
              <a:lin ang="55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DD3842CE-80A1-1110-8DDA-D6F18BE0C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617204" y="1610686"/>
              <a:ext cx="4574794" cy="5290794"/>
            </a:xfrm>
            <a:prstGeom prst="rect">
              <a:avLst/>
            </a:prstGeom>
            <a:gradFill flip="none" rotWithShape="1">
              <a:gsLst>
                <a:gs pos="5000">
                  <a:schemeClr val="accent2"/>
                </a:gs>
                <a:gs pos="49000">
                  <a:schemeClr val="accent5">
                    <a:lumMod val="60000"/>
                    <a:lumOff val="40000"/>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C9318B-F00C-0365-EC3A-B46DF3523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597" y="21736"/>
              <a:ext cx="3585523"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92A2C8-D25D-5522-FFDD-CF5793AEF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06026" y="1712428"/>
              <a:ext cx="4354310" cy="5995557"/>
            </a:xfrm>
            <a:prstGeom prst="rect">
              <a:avLst/>
            </a:prstGeom>
            <a:gradFill flip="none" rotWithShape="1">
              <a:gsLst>
                <a:gs pos="0">
                  <a:schemeClr val="accent5">
                    <a:lumMod val="60000"/>
                    <a:lumOff val="4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7365D34-0718-7406-D03A-0E561285FA41}"/>
              </a:ext>
            </a:extLst>
          </p:cNvPr>
          <p:cNvSpPr>
            <a:spLocks noGrp="1"/>
          </p:cNvSpPr>
          <p:nvPr>
            <p:ph type="title"/>
          </p:nvPr>
        </p:nvSpPr>
        <p:spPr>
          <a:xfrm>
            <a:off x="838200" y="4693447"/>
            <a:ext cx="10141040" cy="1126109"/>
          </a:xfrm>
        </p:spPr>
        <p:txBody>
          <a:bodyPr vert="horz" lIns="91440" tIns="45720" rIns="91440" bIns="45720" rtlCol="0" anchor="b">
            <a:normAutofit/>
          </a:bodyPr>
          <a:lstStyle/>
          <a:p>
            <a:r>
              <a:rPr lang="en-US" sz="3600">
                <a:solidFill>
                  <a:srgbClr val="FFFFFF"/>
                </a:solidFill>
              </a:rPr>
              <a:t>Questions?</a:t>
            </a:r>
          </a:p>
        </p:txBody>
      </p:sp>
    </p:spTree>
    <p:extLst>
      <p:ext uri="{BB962C8B-B14F-4D97-AF65-F5344CB8AC3E}">
        <p14:creationId xmlns:p14="http://schemas.microsoft.com/office/powerpoint/2010/main" val="1077091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C8992-CF65-26B1-50B8-822DA211F85A}"/>
              </a:ext>
            </a:extLst>
          </p:cNvPr>
          <p:cNvSpPr>
            <a:spLocks noGrp="1"/>
          </p:cNvSpPr>
          <p:nvPr>
            <p:ph type="title"/>
          </p:nvPr>
        </p:nvSpPr>
        <p:spPr>
          <a:xfrm>
            <a:off x="1371599" y="294538"/>
            <a:ext cx="9895951" cy="1033669"/>
          </a:xfrm>
        </p:spPr>
        <p:txBody>
          <a:bodyPr>
            <a:normAutofit/>
          </a:bodyPr>
          <a:lstStyle/>
          <a:p>
            <a:r>
              <a:rPr lang="en-US" sz="4000" kern="1200" dirty="0">
                <a:solidFill>
                  <a:srgbClr val="FFFFFF"/>
                </a:solidFill>
                <a:latin typeface="+mj-lt"/>
                <a:ea typeface="+mj-ea"/>
                <a:cs typeface="+mj-cs"/>
              </a:rPr>
              <a:t>Use Case Example: Withdraw from ATM</a:t>
            </a:r>
            <a:endParaRPr lang="en-US" sz="4000" dirty="0">
              <a:solidFill>
                <a:srgbClr val="FFFFFF"/>
              </a:solidFill>
            </a:endParaRPr>
          </a:p>
        </p:txBody>
      </p:sp>
      <p:sp>
        <p:nvSpPr>
          <p:cNvPr id="3" name="Content Placeholder 2">
            <a:extLst>
              <a:ext uri="{FF2B5EF4-FFF2-40B4-BE49-F238E27FC236}">
                <a16:creationId xmlns:a16="http://schemas.microsoft.com/office/drawing/2014/main" id="{1A9362FA-733B-E9D9-C638-9E82AC18EE11}"/>
              </a:ext>
            </a:extLst>
          </p:cNvPr>
          <p:cNvSpPr>
            <a:spLocks noGrp="1"/>
          </p:cNvSpPr>
          <p:nvPr>
            <p:ph idx="1"/>
          </p:nvPr>
        </p:nvSpPr>
        <p:spPr>
          <a:xfrm>
            <a:off x="459351" y="1885280"/>
            <a:ext cx="11307928" cy="4678182"/>
          </a:xfrm>
        </p:spPr>
        <p:txBody>
          <a:bodyPr anchor="ctr">
            <a:normAutofit/>
          </a:bodyPr>
          <a:lstStyle/>
          <a:p>
            <a:pPr marL="0" indent="0" algn="ctr">
              <a:buNone/>
            </a:pPr>
            <a:r>
              <a:rPr lang="en-US" sz="3200" b="1" i="0" dirty="0">
                <a:solidFill>
                  <a:schemeClr val="accent2"/>
                </a:solidFill>
                <a:effectLst/>
                <a:latin typeface="Söhne"/>
              </a:rPr>
              <a:t>Scenario 3 (Alternative Scenario): Incorrect PIN</a:t>
            </a:r>
            <a:endParaRPr lang="en-US" sz="3200" b="0" i="0" dirty="0">
              <a:solidFill>
                <a:schemeClr val="accent2"/>
              </a:solidFill>
              <a:effectLst/>
              <a:latin typeface="Söhne"/>
            </a:endParaRPr>
          </a:p>
          <a:p>
            <a:pPr>
              <a:buFont typeface="+mj-lt"/>
              <a:buAutoNum type="arabicPeriod"/>
            </a:pPr>
            <a:r>
              <a:rPr lang="en-US" sz="2600" b="0" i="0" dirty="0">
                <a:effectLst/>
                <a:latin typeface="Söhne"/>
              </a:rPr>
              <a:t>User inserts their ATM card into the machine.</a:t>
            </a:r>
          </a:p>
          <a:p>
            <a:pPr>
              <a:buFont typeface="+mj-lt"/>
              <a:buAutoNum type="arabicPeriod"/>
            </a:pPr>
            <a:r>
              <a:rPr lang="en-US" sz="2600" b="0" i="0" dirty="0">
                <a:effectLst/>
                <a:latin typeface="Söhne"/>
              </a:rPr>
              <a:t>ATM prompts the user to enter their PIN.</a:t>
            </a:r>
          </a:p>
          <a:p>
            <a:pPr>
              <a:buFont typeface="+mj-lt"/>
              <a:buAutoNum type="arabicPeriod"/>
            </a:pPr>
            <a:r>
              <a:rPr lang="en-US" sz="2600" b="0" i="0" dirty="0">
                <a:effectLst/>
                <a:latin typeface="Söhne"/>
              </a:rPr>
              <a:t>User enters an incorrect PIN.</a:t>
            </a:r>
          </a:p>
          <a:p>
            <a:pPr>
              <a:buFont typeface="+mj-lt"/>
              <a:buAutoNum type="arabicPeriod"/>
            </a:pPr>
            <a:r>
              <a:rPr lang="en-US" sz="2600" b="0" i="0" dirty="0">
                <a:effectLst/>
                <a:latin typeface="Söhne"/>
              </a:rPr>
              <a:t>ATM displays an error message indicating an incorrect PIN.</a:t>
            </a:r>
          </a:p>
          <a:p>
            <a:pPr>
              <a:buFont typeface="+mj-lt"/>
              <a:buAutoNum type="arabicPeriod"/>
            </a:pPr>
            <a:r>
              <a:rPr lang="en-US" sz="2600" b="0" i="0" dirty="0">
                <a:effectLst/>
                <a:latin typeface="Söhne"/>
              </a:rPr>
              <a:t>User is given multiple attempts to enter the correct PIN.</a:t>
            </a:r>
          </a:p>
          <a:p>
            <a:pPr>
              <a:buFont typeface="+mj-lt"/>
              <a:buAutoNum type="arabicPeriod"/>
            </a:pPr>
            <a:r>
              <a:rPr lang="en-US" sz="2600" b="0" i="0" dirty="0">
                <a:effectLst/>
                <a:latin typeface="Söhne"/>
              </a:rPr>
              <a:t>After multiple failed attempts, the ATM retains the card.</a:t>
            </a:r>
          </a:p>
          <a:p>
            <a:pPr>
              <a:buFont typeface="+mj-lt"/>
              <a:buAutoNum type="arabicPeriod"/>
            </a:pPr>
            <a:r>
              <a:rPr lang="en-US" sz="2600" b="0" i="0" dirty="0">
                <a:effectLst/>
                <a:latin typeface="Söhne"/>
              </a:rPr>
              <a:t>User is prompted to contact their bank for assistance.</a:t>
            </a:r>
          </a:p>
          <a:p>
            <a:endParaRPr lang="en-US" sz="2000" dirty="0"/>
          </a:p>
        </p:txBody>
      </p:sp>
    </p:spTree>
    <p:extLst>
      <p:ext uri="{BB962C8B-B14F-4D97-AF65-F5344CB8AC3E}">
        <p14:creationId xmlns:p14="http://schemas.microsoft.com/office/powerpoint/2010/main" val="1703010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6BD84-35BB-F0C4-14A0-AACC3E8BDF07}"/>
              </a:ext>
            </a:extLst>
          </p:cNvPr>
          <p:cNvSpPr>
            <a:spLocks noGrp="1"/>
          </p:cNvSpPr>
          <p:nvPr>
            <p:ph type="title"/>
          </p:nvPr>
        </p:nvSpPr>
        <p:spPr>
          <a:xfrm>
            <a:off x="1371599" y="294538"/>
            <a:ext cx="9895951" cy="1033669"/>
          </a:xfrm>
        </p:spPr>
        <p:txBody>
          <a:bodyPr>
            <a:normAutofit/>
          </a:bodyPr>
          <a:lstStyle/>
          <a:p>
            <a:r>
              <a:rPr lang="en-US" sz="4000" kern="1200" dirty="0">
                <a:solidFill>
                  <a:srgbClr val="FFFFFF"/>
                </a:solidFill>
                <a:latin typeface="+mj-lt"/>
                <a:ea typeface="+mj-ea"/>
                <a:cs typeface="+mj-cs"/>
              </a:rPr>
              <a:t>Use Case Example: Withdraw from ATM</a:t>
            </a:r>
            <a:endParaRPr lang="en-US" sz="4000" dirty="0">
              <a:solidFill>
                <a:srgbClr val="FFFFFF"/>
              </a:solidFill>
            </a:endParaRPr>
          </a:p>
        </p:txBody>
      </p:sp>
      <p:sp>
        <p:nvSpPr>
          <p:cNvPr id="3" name="Content Placeholder 2">
            <a:extLst>
              <a:ext uri="{FF2B5EF4-FFF2-40B4-BE49-F238E27FC236}">
                <a16:creationId xmlns:a16="http://schemas.microsoft.com/office/drawing/2014/main" id="{5AADEC66-86E1-C723-65E6-6E293735A67C}"/>
              </a:ext>
            </a:extLst>
          </p:cNvPr>
          <p:cNvSpPr>
            <a:spLocks noGrp="1"/>
          </p:cNvSpPr>
          <p:nvPr>
            <p:ph idx="1"/>
          </p:nvPr>
        </p:nvSpPr>
        <p:spPr>
          <a:xfrm>
            <a:off x="459351" y="1622746"/>
            <a:ext cx="11337908" cy="5107838"/>
          </a:xfrm>
        </p:spPr>
        <p:txBody>
          <a:bodyPr anchor="ctr">
            <a:normAutofit/>
          </a:bodyPr>
          <a:lstStyle/>
          <a:p>
            <a:pPr marL="0" indent="0" algn="ctr">
              <a:buNone/>
            </a:pPr>
            <a:r>
              <a:rPr lang="en-US" sz="3200" b="1" i="0" dirty="0">
                <a:solidFill>
                  <a:schemeClr val="accent2"/>
                </a:solidFill>
                <a:effectLst/>
                <a:latin typeface="Söhne"/>
              </a:rPr>
              <a:t>Scenario 4 (Alternative Scenario): Maximum Daily Withdrawal Limit Reached</a:t>
            </a:r>
            <a:endParaRPr lang="en-US" sz="3200" b="0" i="0" dirty="0">
              <a:solidFill>
                <a:schemeClr val="accent2"/>
              </a:solidFill>
              <a:effectLst/>
              <a:latin typeface="Söhne"/>
            </a:endParaRPr>
          </a:p>
          <a:p>
            <a:pPr>
              <a:buFont typeface="+mj-lt"/>
              <a:buAutoNum type="arabicPeriod"/>
            </a:pPr>
            <a:r>
              <a:rPr lang="en-US" sz="2600" b="0" i="0" dirty="0">
                <a:effectLst/>
                <a:latin typeface="Söhne"/>
              </a:rPr>
              <a:t>User inserts their ATM card into the machine.</a:t>
            </a:r>
          </a:p>
          <a:p>
            <a:pPr>
              <a:buFont typeface="+mj-lt"/>
              <a:buAutoNum type="arabicPeriod"/>
            </a:pPr>
            <a:r>
              <a:rPr lang="en-US" sz="2600" b="0" i="0" dirty="0">
                <a:effectLst/>
                <a:latin typeface="Söhne"/>
              </a:rPr>
              <a:t>ATM prompts the user to enter their PIN.</a:t>
            </a:r>
          </a:p>
          <a:p>
            <a:pPr>
              <a:buFont typeface="+mj-lt"/>
              <a:buAutoNum type="arabicPeriod"/>
            </a:pPr>
            <a:r>
              <a:rPr lang="en-US" sz="2600" b="0" i="0" dirty="0">
                <a:effectLst/>
                <a:latin typeface="Söhne"/>
              </a:rPr>
              <a:t>User enters the correct PIN.</a:t>
            </a:r>
          </a:p>
          <a:p>
            <a:pPr>
              <a:buFont typeface="+mj-lt"/>
              <a:buAutoNum type="arabicPeriod"/>
            </a:pPr>
            <a:r>
              <a:rPr lang="en-US" sz="2600" b="0" i="0" dirty="0">
                <a:effectLst/>
                <a:latin typeface="Söhne"/>
              </a:rPr>
              <a:t>ATM displays the main menu, and the user selects "Withdrawal" option.</a:t>
            </a:r>
          </a:p>
          <a:p>
            <a:pPr>
              <a:buFont typeface="+mj-lt"/>
              <a:buAutoNum type="arabicPeriod"/>
            </a:pPr>
            <a:r>
              <a:rPr lang="en-US" sz="2600" b="0" i="0" dirty="0">
                <a:effectLst/>
                <a:latin typeface="Söhne"/>
              </a:rPr>
              <a:t>User specifies the amount to withdraw, which exceeds the daily limit.</a:t>
            </a:r>
          </a:p>
          <a:p>
            <a:pPr>
              <a:buFont typeface="+mj-lt"/>
              <a:buAutoNum type="arabicPeriod"/>
            </a:pPr>
            <a:r>
              <a:rPr lang="en-US" sz="2600" b="0" i="0" dirty="0">
                <a:effectLst/>
                <a:latin typeface="Söhne"/>
              </a:rPr>
              <a:t>ATM displays an error message indicating the daily limit is reached.</a:t>
            </a:r>
          </a:p>
          <a:p>
            <a:pPr>
              <a:buFont typeface="+mj-lt"/>
              <a:buAutoNum type="arabicPeriod"/>
            </a:pPr>
            <a:r>
              <a:rPr lang="en-US" sz="2600" b="0" i="0" dirty="0">
                <a:effectLst/>
                <a:latin typeface="Söhne"/>
              </a:rPr>
              <a:t>User is prompted to enter a lower amount or cancel the transaction.</a:t>
            </a:r>
          </a:p>
          <a:p>
            <a:endParaRPr lang="en-US" sz="2000" dirty="0"/>
          </a:p>
        </p:txBody>
      </p:sp>
    </p:spTree>
    <p:extLst>
      <p:ext uri="{BB962C8B-B14F-4D97-AF65-F5344CB8AC3E}">
        <p14:creationId xmlns:p14="http://schemas.microsoft.com/office/powerpoint/2010/main" val="61779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4280" name="Rectangle 69427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4282" name="Rectangle 69428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284" name="Rectangle 69428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286" name="Rectangle 69428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288" name="Rectangle 69428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4290" name="Freeform: Shape 69428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4292" name="Rectangle 69429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274" name="Rectangle 2"/>
          <p:cNvSpPr>
            <a:spLocks noGrp="1" noChangeArrowheads="1"/>
          </p:cNvSpPr>
          <p:nvPr>
            <p:ph type="title"/>
          </p:nvPr>
        </p:nvSpPr>
        <p:spPr>
          <a:xfrm>
            <a:off x="466722" y="586855"/>
            <a:ext cx="3201366" cy="3387497"/>
          </a:xfrm>
        </p:spPr>
        <p:txBody>
          <a:bodyPr anchor="b">
            <a:normAutofit/>
          </a:bodyPr>
          <a:lstStyle/>
          <a:p>
            <a:pPr algn="r"/>
            <a:r>
              <a:rPr lang="en-US" altLang="en-US" sz="4000">
                <a:solidFill>
                  <a:srgbClr val="FFFFFF"/>
                </a:solidFill>
              </a:rPr>
              <a:t>Why do we need use cases?</a:t>
            </a:r>
          </a:p>
        </p:txBody>
      </p:sp>
      <p:sp>
        <p:nvSpPr>
          <p:cNvPr id="694275" name="Rectangle 3"/>
          <p:cNvSpPr>
            <a:spLocks noGrp="1" noChangeArrowheads="1"/>
          </p:cNvSpPr>
          <p:nvPr>
            <p:ph type="body" idx="1"/>
          </p:nvPr>
        </p:nvSpPr>
        <p:spPr>
          <a:xfrm>
            <a:off x="4134810" y="649480"/>
            <a:ext cx="7842331" cy="6066113"/>
          </a:xfrm>
        </p:spPr>
        <p:txBody>
          <a:bodyPr anchor="ctr">
            <a:noAutofit/>
          </a:bodyPr>
          <a:lstStyle/>
          <a:p>
            <a:pPr marL="342900" indent="-342900"/>
            <a:r>
              <a:rPr lang="en-US" altLang="en-US" sz="2200" b="1" dirty="0">
                <a:solidFill>
                  <a:schemeClr val="accent6">
                    <a:lumMod val="75000"/>
                  </a:schemeClr>
                </a:solidFill>
              </a:rPr>
              <a:t>Gather requirements</a:t>
            </a:r>
          </a:p>
          <a:p>
            <a:pPr marL="742950" lvl="1" indent="-285750"/>
            <a:r>
              <a:rPr lang="en-US" altLang="en-US" sz="2200" dirty="0"/>
              <a:t>Establishes system boundary, a contractual view of all capabilities expected of the system</a:t>
            </a:r>
          </a:p>
          <a:p>
            <a:pPr marL="342900" indent="-342900"/>
            <a:r>
              <a:rPr lang="en-US" altLang="en-US" sz="2200" b="1" dirty="0">
                <a:solidFill>
                  <a:schemeClr val="accent6">
                    <a:lumMod val="75000"/>
                  </a:schemeClr>
                </a:solidFill>
              </a:rPr>
              <a:t>Communicate requirements</a:t>
            </a:r>
          </a:p>
          <a:p>
            <a:pPr marL="742950" lvl="1" indent="-285750"/>
            <a:r>
              <a:rPr lang="en-US" altLang="en-US" sz="2200" dirty="0"/>
              <a:t>Bridge gap between the business team and the development team</a:t>
            </a:r>
          </a:p>
          <a:p>
            <a:pPr marL="342900" indent="-342900"/>
            <a:r>
              <a:rPr lang="en-US" altLang="en-US" sz="2200" b="1" dirty="0">
                <a:solidFill>
                  <a:schemeClr val="accent6">
                    <a:lumMod val="75000"/>
                  </a:schemeClr>
                </a:solidFill>
              </a:rPr>
              <a:t>Manage requirements</a:t>
            </a:r>
          </a:p>
          <a:p>
            <a:pPr marL="742950" lvl="1" indent="-285750"/>
            <a:r>
              <a:rPr lang="en-US" altLang="en-US" sz="2200" dirty="0"/>
              <a:t>Project planning, scheduling and tracking</a:t>
            </a:r>
          </a:p>
          <a:p>
            <a:pPr marL="742950" lvl="1" indent="-285750"/>
            <a:r>
              <a:rPr lang="en-US" altLang="en-US" sz="2200" dirty="0"/>
              <a:t>Controlled delivery of product</a:t>
            </a:r>
          </a:p>
          <a:p>
            <a:pPr marL="742950" lvl="1" indent="-285750"/>
            <a:r>
              <a:rPr lang="en-US" altLang="en-US" sz="2200" dirty="0"/>
              <a:t>Planned Evolution</a:t>
            </a:r>
          </a:p>
          <a:p>
            <a:pPr marL="342900" indent="-342900"/>
            <a:r>
              <a:rPr lang="en-US" altLang="en-US" sz="2200" b="1" dirty="0">
                <a:solidFill>
                  <a:schemeClr val="accent6">
                    <a:lumMod val="75000"/>
                  </a:schemeClr>
                </a:solidFill>
              </a:rPr>
              <a:t>Verify requirements</a:t>
            </a:r>
          </a:p>
          <a:p>
            <a:pPr marL="742950" lvl="1" indent="-285750"/>
            <a:r>
              <a:rPr lang="en-US" altLang="en-US" sz="2200" dirty="0"/>
              <a:t>Complete list of verifiable functional requirements</a:t>
            </a:r>
          </a:p>
          <a:p>
            <a:pPr marL="742950" lvl="1" indent="-285750"/>
            <a:r>
              <a:rPr lang="en-US" altLang="en-US" sz="2200" dirty="0"/>
              <a:t>Test plans are closely tied to use case scenarios</a:t>
            </a:r>
          </a:p>
          <a:p>
            <a:pPr marL="342900" indent="-342900"/>
            <a:endParaRPr lang="en-US" altLang="en-US" sz="2200" dirty="0"/>
          </a:p>
          <a:p>
            <a:pPr marL="742950" lvl="1" indent="-285750"/>
            <a:endParaRPr lang="en-US" altLang="en-US" sz="2200" dirty="0"/>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a:spcAft>
                <a:spcPts val="600"/>
              </a:spcAft>
            </a:pPr>
            <a:fld id="{5858E023-CD94-4EC3-8346-3132848C73A6}" type="slidenum">
              <a:rPr lang="de-DE" sz="1100">
                <a:solidFill>
                  <a:schemeClr val="tx1">
                    <a:lumMod val="50000"/>
                    <a:lumOff val="50000"/>
                  </a:schemeClr>
                </a:solidFill>
              </a:rPr>
              <a:pPr>
                <a:spcAft>
                  <a:spcPts val="600"/>
                </a:spcAft>
              </a:pPr>
              <a:t>8</a:t>
            </a:fld>
            <a:endParaRPr lang="de-DE" sz="1100">
              <a:solidFill>
                <a:schemeClr val="tx1">
                  <a:lumMod val="50000"/>
                  <a:lumOff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BAA96-450B-D7D1-B8DF-AF63C8F1E45C}"/>
              </a:ext>
            </a:extLst>
          </p:cNvPr>
          <p:cNvSpPr>
            <a:spLocks noGrp="1"/>
          </p:cNvSpPr>
          <p:nvPr>
            <p:ph type="title"/>
          </p:nvPr>
        </p:nvSpPr>
        <p:spPr>
          <a:xfrm>
            <a:off x="1371599" y="294538"/>
            <a:ext cx="9895951" cy="1033669"/>
          </a:xfrm>
        </p:spPr>
        <p:txBody>
          <a:bodyPr>
            <a:normAutofit/>
          </a:bodyPr>
          <a:lstStyle/>
          <a:p>
            <a:r>
              <a:rPr lang="en-US" sz="3400" b="1" i="0">
                <a:solidFill>
                  <a:srgbClr val="FFFFFF"/>
                </a:solidFill>
                <a:effectLst/>
                <a:latin typeface="Lato Extended"/>
              </a:rPr>
              <a:t>Use Case Modeling Elements</a:t>
            </a:r>
            <a:br>
              <a:rPr lang="en-US" sz="3400" b="0" i="0">
                <a:solidFill>
                  <a:srgbClr val="FFFFFF"/>
                </a:solidFill>
                <a:effectLst/>
                <a:latin typeface="Lato Extended"/>
              </a:rPr>
            </a:br>
            <a:endParaRPr lang="en-US" sz="3400">
              <a:solidFill>
                <a:srgbClr val="FFFFFF"/>
              </a:solidFill>
            </a:endParaRPr>
          </a:p>
        </p:txBody>
      </p:sp>
      <p:sp>
        <p:nvSpPr>
          <p:cNvPr id="3" name="Content Placeholder 2">
            <a:extLst>
              <a:ext uri="{FF2B5EF4-FFF2-40B4-BE49-F238E27FC236}">
                <a16:creationId xmlns:a16="http://schemas.microsoft.com/office/drawing/2014/main" id="{EEC211DA-7A6D-3891-80BD-5C693F503A33}"/>
              </a:ext>
            </a:extLst>
          </p:cNvPr>
          <p:cNvSpPr>
            <a:spLocks noGrp="1"/>
          </p:cNvSpPr>
          <p:nvPr>
            <p:ph idx="1"/>
          </p:nvPr>
        </p:nvSpPr>
        <p:spPr>
          <a:xfrm>
            <a:off x="459350" y="1885280"/>
            <a:ext cx="11472819" cy="4560490"/>
          </a:xfrm>
        </p:spPr>
        <p:txBody>
          <a:bodyPr anchor="ctr">
            <a:normAutofit/>
          </a:bodyPr>
          <a:lstStyle/>
          <a:p>
            <a:r>
              <a:rPr lang="en-US" sz="4500" b="0" i="0" dirty="0">
                <a:effectLst/>
                <a:latin typeface="Lato Extended"/>
              </a:rPr>
              <a:t>The elements of use case modeling are:</a:t>
            </a:r>
          </a:p>
          <a:p>
            <a:pPr marL="0" indent="0">
              <a:buNone/>
            </a:pPr>
            <a:endParaRPr lang="en-US" sz="4500" b="0" i="0" dirty="0">
              <a:effectLst/>
              <a:latin typeface="Lato Extended"/>
            </a:endParaRPr>
          </a:p>
          <a:p>
            <a:pPr lvl="1"/>
            <a:r>
              <a:rPr lang="en-US" sz="4500" dirty="0">
                <a:latin typeface="Lato Extended"/>
              </a:rPr>
              <a:t>A</a:t>
            </a:r>
            <a:r>
              <a:rPr lang="en-US" sz="4500" b="0" i="0" dirty="0">
                <a:effectLst/>
                <a:latin typeface="Lato Extended"/>
              </a:rPr>
              <a:t>ctors</a:t>
            </a:r>
          </a:p>
          <a:p>
            <a:pPr lvl="1"/>
            <a:r>
              <a:rPr lang="en-US" sz="4500" dirty="0">
                <a:latin typeface="Lato Extended"/>
              </a:rPr>
              <a:t>U</a:t>
            </a:r>
            <a:r>
              <a:rPr lang="en-US" sz="4500" b="0" i="0" dirty="0">
                <a:effectLst/>
                <a:latin typeface="Lato Extended"/>
              </a:rPr>
              <a:t>se case diagrams</a:t>
            </a:r>
          </a:p>
          <a:p>
            <a:pPr lvl="1"/>
            <a:r>
              <a:rPr lang="en-US" sz="4500" dirty="0">
                <a:latin typeface="Lato Extended"/>
              </a:rPr>
              <a:t>U</a:t>
            </a:r>
            <a:r>
              <a:rPr lang="en-US" sz="4500" b="0" i="0" dirty="0">
                <a:effectLst/>
                <a:latin typeface="Lato Extended"/>
              </a:rPr>
              <a:t>se case specifications</a:t>
            </a:r>
          </a:p>
          <a:p>
            <a:endParaRPr lang="en-US" sz="2000" dirty="0"/>
          </a:p>
        </p:txBody>
      </p:sp>
    </p:spTree>
    <p:extLst>
      <p:ext uri="{BB962C8B-B14F-4D97-AF65-F5344CB8AC3E}">
        <p14:creationId xmlns:p14="http://schemas.microsoft.com/office/powerpoint/2010/main" val="124284004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4646</Words>
  <Application>Microsoft Office PowerPoint</Application>
  <PresentationFormat>Widescreen</PresentationFormat>
  <Paragraphs>586</Paragraphs>
  <Slides>57</Slides>
  <Notes>17</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57</vt:i4>
      </vt:variant>
    </vt:vector>
  </HeadingPairs>
  <TitlesOfParts>
    <vt:vector size="71" baseType="lpstr">
      <vt:lpstr>Arial</vt:lpstr>
      <vt:lpstr>Arial Narrow</vt:lpstr>
      <vt:lpstr>Calibri</vt:lpstr>
      <vt:lpstr>Calibri Light</vt:lpstr>
      <vt:lpstr>Comic Sans MS</vt:lpstr>
      <vt:lpstr>Courier</vt:lpstr>
      <vt:lpstr>Lato Extended</vt:lpstr>
      <vt:lpstr>Rockwell Extra Bold</vt:lpstr>
      <vt:lpstr>Söhne</vt:lpstr>
      <vt:lpstr>Times New Roman</vt:lpstr>
      <vt:lpstr>UniversS 55 Roman</vt:lpstr>
      <vt:lpstr>Wingdings</vt:lpstr>
      <vt:lpstr>Office Theme</vt:lpstr>
      <vt:lpstr>Wood Type</vt:lpstr>
      <vt:lpstr>Software Engineering </vt:lpstr>
      <vt:lpstr>Lesson  OUTLINE</vt:lpstr>
      <vt:lpstr>What is a Use Case?</vt:lpstr>
      <vt:lpstr>Use Case Example: Withdraw from ATM</vt:lpstr>
      <vt:lpstr>Use Case Example: Withdraw from ATM</vt:lpstr>
      <vt:lpstr>Use Case Example: Withdraw from ATM</vt:lpstr>
      <vt:lpstr>Use Case Example: Withdraw from ATM</vt:lpstr>
      <vt:lpstr>Why do we need use cases?</vt:lpstr>
      <vt:lpstr>Use Case Modeling Elements </vt:lpstr>
      <vt:lpstr>Example: University Registration System </vt:lpstr>
      <vt:lpstr>Actors</vt:lpstr>
      <vt:lpstr>Types of Actors</vt:lpstr>
      <vt:lpstr>Primary Actors</vt:lpstr>
      <vt:lpstr>Supporting  Actors</vt:lpstr>
      <vt:lpstr>Off-stage Actors</vt:lpstr>
      <vt:lpstr>Use Case Diagram</vt:lpstr>
      <vt:lpstr>Fully Dressed Specification:  Use Case Specification</vt:lpstr>
      <vt:lpstr>Fully Dressed Specification:  Use Case Specification</vt:lpstr>
      <vt:lpstr>Fully Dressed Specification:  Use Case Specification</vt:lpstr>
      <vt:lpstr>Fully Dressed Specification:  Use Case Specification</vt:lpstr>
      <vt:lpstr>Fully Dressed Specification:  Use Case Specification</vt:lpstr>
      <vt:lpstr>Fully Dressed Specification:  Use Case Specification</vt:lpstr>
      <vt:lpstr>Fully Dressed Specification:  Use Case Specification</vt:lpstr>
      <vt:lpstr>Fully Dressed Specification:  Use Case Specification</vt:lpstr>
      <vt:lpstr>Partially Dressed Specification:  Use Case Specification</vt:lpstr>
      <vt:lpstr>Useful Use Case Guidelines</vt:lpstr>
      <vt:lpstr>1. Complete Single Goal</vt:lpstr>
      <vt:lpstr>2. Leveled Steps</vt:lpstr>
      <vt:lpstr>Use Case Horror: Small steps</vt:lpstr>
      <vt:lpstr>Use Case Horror: Large steps</vt:lpstr>
      <vt:lpstr>Use Case Horror: Mixed steps</vt:lpstr>
      <vt:lpstr>Solution:  Aim for 3-9 steps</vt:lpstr>
      <vt:lpstr>3. Technology Neutral</vt:lpstr>
      <vt:lpstr>Use Case Horror: Too Much Technology</vt:lpstr>
      <vt:lpstr>Solution: Technology Neutral</vt:lpstr>
      <vt:lpstr>4. Scenario Plus Fragments</vt:lpstr>
      <vt:lpstr>5. Exhaustive Alternatives</vt:lpstr>
      <vt:lpstr>A comprehensive use case</vt:lpstr>
      <vt:lpstr>6. Common Sub Behavior</vt:lpstr>
      <vt:lpstr>Common Sub Behavior (Example)</vt:lpstr>
      <vt:lpstr>Common Sub Behavior (Example)</vt:lpstr>
      <vt:lpstr>Common Sub Behavior (Example)</vt:lpstr>
      <vt:lpstr>Common Sub Behavior</vt:lpstr>
      <vt:lpstr>Don’t Do This!</vt:lpstr>
      <vt:lpstr>7. Interrupts As Extensions</vt:lpstr>
      <vt:lpstr>Use case horror: Confusing alternatives</vt:lpstr>
      <vt:lpstr>Solution: Use extension use cases</vt:lpstr>
      <vt:lpstr>7. Interrupts As Extensions</vt:lpstr>
      <vt:lpstr>System Sequence Diagrams</vt:lpstr>
      <vt:lpstr>System Sequence Diagram</vt:lpstr>
      <vt:lpstr>Example: Register for Courses</vt:lpstr>
      <vt:lpstr> Example: Process Sale Scenario</vt:lpstr>
      <vt:lpstr>Roles</vt:lpstr>
      <vt:lpstr>Lifelines</vt:lpstr>
      <vt:lpstr>Activations</vt:lpstr>
      <vt:lpstr>Readings , Assignments, Project Tasks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Engineering for Software and Systems, 3rd Edition</dc:title>
  <dc:creator>Kassab, Mohamad Hassan</dc:creator>
  <cp:lastModifiedBy>Kassab, Mohamad Hassan</cp:lastModifiedBy>
  <cp:revision>56</cp:revision>
  <dcterms:created xsi:type="dcterms:W3CDTF">2022-09-05T18:50:47Z</dcterms:created>
  <dcterms:modified xsi:type="dcterms:W3CDTF">2025-02-05T17:38:20Z</dcterms:modified>
</cp:coreProperties>
</file>